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5"/>
    <p:sldMasterId id="2147483667" r:id="rId6"/>
  </p:sldMasterIdLst>
  <p:notesMasterIdLst>
    <p:notesMasterId r:id="rId36"/>
  </p:notesMasterIdLst>
  <p:handoutMasterIdLst>
    <p:handoutMasterId r:id="rId37"/>
  </p:handoutMasterIdLst>
  <p:sldIdLst>
    <p:sldId id="292" r:id="rId7"/>
    <p:sldId id="295" r:id="rId8"/>
    <p:sldId id="318" r:id="rId9"/>
    <p:sldId id="319" r:id="rId10"/>
    <p:sldId id="297" r:id="rId11"/>
    <p:sldId id="320" r:id="rId12"/>
    <p:sldId id="334" r:id="rId13"/>
    <p:sldId id="335" r:id="rId14"/>
    <p:sldId id="296" r:id="rId15"/>
    <p:sldId id="326" r:id="rId16"/>
    <p:sldId id="310" r:id="rId17"/>
    <p:sldId id="317" r:id="rId18"/>
    <p:sldId id="331" r:id="rId19"/>
    <p:sldId id="325" r:id="rId20"/>
    <p:sldId id="332" r:id="rId21"/>
    <p:sldId id="333" r:id="rId22"/>
    <p:sldId id="311" r:id="rId23"/>
    <p:sldId id="312" r:id="rId24"/>
    <p:sldId id="313" r:id="rId25"/>
    <p:sldId id="314" r:id="rId26"/>
    <p:sldId id="301" r:id="rId27"/>
    <p:sldId id="323" r:id="rId28"/>
    <p:sldId id="309" r:id="rId29"/>
    <p:sldId id="308" r:id="rId30"/>
    <p:sldId id="328" r:id="rId31"/>
    <p:sldId id="329" r:id="rId32"/>
    <p:sldId id="330" r:id="rId33"/>
    <p:sldId id="324" r:id="rId34"/>
    <p:sldId id="280" r:id="rId35"/>
  </p:sldIdLst>
  <p:sldSz cx="16257588" cy="9144000"/>
  <p:notesSz cx="6858000" cy="9144000"/>
  <p:defaultTextStyle>
    <a:defPPr>
      <a:defRPr lang="en-US"/>
    </a:defPPr>
    <a:lvl1pPr marL="0" algn="l" defTabSz="90673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06735" algn="l" defTabSz="90673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13469" algn="l" defTabSz="90673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20203" algn="l" defTabSz="90673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26939" algn="l" defTabSz="90673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33673" algn="l" defTabSz="90673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40407" algn="l" defTabSz="90673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347141" algn="l" defTabSz="90673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253876" algn="l" defTabSz="90673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512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155AA"/>
    <a:srgbClr val="FFAA11"/>
    <a:srgbClr val="0B3700"/>
    <a:srgbClr val="2288CC"/>
    <a:srgbClr val="008888"/>
    <a:srgbClr val="FF3300"/>
    <a:srgbClr val="FFCC00"/>
    <a:srgbClr val="87BC40"/>
    <a:srgbClr val="32BCAD"/>
    <a:srgbClr val="00AB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048" autoAdjust="0"/>
    <p:restoredTop sz="96702" autoAdjust="0"/>
  </p:normalViewPr>
  <p:slideViewPr>
    <p:cSldViewPr snapToGrid="0" snapToObjects="1">
      <p:cViewPr varScale="1">
        <p:scale>
          <a:sx n="87" d="100"/>
          <a:sy n="87" d="100"/>
        </p:scale>
        <p:origin x="570" y="84"/>
      </p:cViewPr>
      <p:guideLst>
        <p:guide orient="horz" pos="2880"/>
        <p:guide pos="512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6" d="100"/>
          <a:sy n="86" d="100"/>
        </p:scale>
        <p:origin x="-3834" y="-9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viewProps" Target="viewProps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7" Type="http://schemas.openxmlformats.org/officeDocument/2006/relationships/slide" Target="slides/slide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2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" Type="http://schemas.openxmlformats.org/officeDocument/2006/relationships/customXml" Target="../customXml/item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8" Type="http://schemas.openxmlformats.org/officeDocument/2006/relationships/slide" Target="slides/slide2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4885B1F-D7AA-4BA0-A43F-25FD7FB6BD13}" type="doc">
      <dgm:prSet loTypeId="urn:microsoft.com/office/officeart/2005/8/layout/process3" loCatId="process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zh-CN" altLang="en-US"/>
        </a:p>
      </dgm:t>
    </dgm:pt>
    <dgm:pt modelId="{F4898071-DD3C-4EB3-80F5-B4EDE4315986}">
      <dgm:prSet phldrT="[文本]"/>
      <dgm:spPr/>
      <dgm:t>
        <a:bodyPr/>
        <a:lstStyle/>
        <a:p>
          <a:r>
            <a:rPr lang="zh-CN" altLang="en-US" dirty="0" smtClean="0">
              <a:latin typeface="等线" panose="02010600030101010101" pitchFamily="2" charset="-122"/>
              <a:ea typeface="等线" panose="02010600030101010101" pitchFamily="2" charset="-122"/>
            </a:rPr>
            <a:t>流程培训</a:t>
          </a:r>
          <a:endParaRPr lang="zh-CN" altLang="en-US" dirty="0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D70B1716-9F18-43C0-919F-210B5EE12021}" type="parTrans" cxnId="{7B5CC01B-3874-4810-A963-98F18BC83C91}">
      <dgm:prSet/>
      <dgm:spPr/>
      <dgm:t>
        <a:bodyPr/>
        <a:lstStyle/>
        <a:p>
          <a:endParaRPr lang="zh-CN" altLang="en-US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E2C4533F-2373-4998-B2A7-E9A46CFDEA78}" type="sibTrans" cxnId="{7B5CC01B-3874-4810-A963-98F18BC83C91}">
      <dgm:prSet/>
      <dgm:spPr/>
      <dgm:t>
        <a:bodyPr/>
        <a:lstStyle/>
        <a:p>
          <a:endParaRPr lang="zh-CN" altLang="en-US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0F8640BD-14CA-4EC2-A8C0-CCB613079E20}">
      <dgm:prSet phldrT="[文本]"/>
      <dgm:spPr/>
      <dgm:t>
        <a:bodyPr/>
        <a:lstStyle/>
        <a:p>
          <a:r>
            <a:rPr lang="zh-CN" altLang="en-US" dirty="0" smtClean="0">
              <a:latin typeface="等线" panose="02010600030101010101" pitchFamily="2" charset="-122"/>
              <a:ea typeface="等线" panose="02010600030101010101" pitchFamily="2" charset="-122"/>
            </a:rPr>
            <a:t>日常工作</a:t>
          </a:r>
          <a:endParaRPr lang="zh-CN" altLang="en-US" dirty="0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7FD46D48-A3D9-46DA-879C-CCC39DE6DFE3}" type="parTrans" cxnId="{D54E40E5-E5CA-4128-A0F7-5682C5AAB0FD}">
      <dgm:prSet/>
      <dgm:spPr/>
      <dgm:t>
        <a:bodyPr/>
        <a:lstStyle/>
        <a:p>
          <a:endParaRPr lang="zh-CN" altLang="en-US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EE261FAC-8F37-4FF5-A171-A9E7CC429021}" type="sibTrans" cxnId="{D54E40E5-E5CA-4128-A0F7-5682C5AAB0FD}">
      <dgm:prSet/>
      <dgm:spPr/>
      <dgm:t>
        <a:bodyPr/>
        <a:lstStyle/>
        <a:p>
          <a:endParaRPr lang="zh-CN" altLang="en-US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B54B0512-6144-4CED-ABE3-452BB6C165BF}">
      <dgm:prSet phldrT="[文本]"/>
      <dgm:spPr/>
      <dgm:t>
        <a:bodyPr/>
        <a:lstStyle/>
        <a:p>
          <a:r>
            <a:rPr lang="en-US" altLang="zh-CN" dirty="0" smtClean="0">
              <a:latin typeface="等线" panose="02010600030101010101" pitchFamily="2" charset="-122"/>
              <a:ea typeface="等线" panose="02010600030101010101" pitchFamily="2" charset="-122"/>
            </a:rPr>
            <a:t>2.5</a:t>
          </a:r>
          <a:r>
            <a:rPr lang="zh-CN" altLang="en-US" dirty="0" smtClean="0">
              <a:latin typeface="等线" panose="02010600030101010101" pitchFamily="2" charset="-122"/>
              <a:ea typeface="等线" panose="02010600030101010101" pitchFamily="2" charset="-122"/>
            </a:rPr>
            <a:t>月</a:t>
          </a:r>
          <a:endParaRPr lang="zh-CN" altLang="en-US" dirty="0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8762375D-00C6-4B4B-BA9E-4EC14DB20C2A}" type="parTrans" cxnId="{C08A6566-0DAA-4C40-9EF0-0CC6F73D4ED8}">
      <dgm:prSet/>
      <dgm:spPr/>
      <dgm:t>
        <a:bodyPr/>
        <a:lstStyle/>
        <a:p>
          <a:endParaRPr lang="zh-CN" altLang="en-US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D1C039B1-1EE7-4E3F-9175-5850E3227DB2}" type="sibTrans" cxnId="{C08A6566-0DAA-4C40-9EF0-0CC6F73D4ED8}">
      <dgm:prSet/>
      <dgm:spPr/>
      <dgm:t>
        <a:bodyPr/>
        <a:lstStyle/>
        <a:p>
          <a:endParaRPr lang="zh-CN" altLang="en-US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2DDA3107-4A81-4A9D-8D50-118C47B6F363}">
      <dgm:prSet phldrT="[文本]"/>
      <dgm:spPr/>
      <dgm:t>
        <a:bodyPr/>
        <a:lstStyle/>
        <a:p>
          <a:r>
            <a:rPr lang="zh-CN" altLang="en-US" dirty="0" smtClean="0">
              <a:latin typeface="等线" panose="02010600030101010101" pitchFamily="2" charset="-122"/>
              <a:ea typeface="等线" panose="02010600030101010101" pitchFamily="2" charset="-122"/>
            </a:rPr>
            <a:t>技能展示</a:t>
          </a:r>
          <a:endParaRPr lang="zh-CN" altLang="en-US" dirty="0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13B88EA1-BAED-4895-8EF2-359F83101C1A}" type="parTrans" cxnId="{4AFF766B-2C91-4878-A891-04887D20888E}">
      <dgm:prSet/>
      <dgm:spPr/>
      <dgm:t>
        <a:bodyPr/>
        <a:lstStyle/>
        <a:p>
          <a:endParaRPr lang="zh-CN" altLang="en-US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3E40A8A9-972A-46C1-B2F9-1780037D0EFD}" type="sibTrans" cxnId="{4AFF766B-2C91-4878-A891-04887D20888E}">
      <dgm:prSet/>
      <dgm:spPr/>
      <dgm:t>
        <a:bodyPr/>
        <a:lstStyle/>
        <a:p>
          <a:endParaRPr lang="zh-CN" altLang="en-US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890D88BD-62E6-4118-94E3-386C57B9BA37}">
      <dgm:prSet phldrT="[文本]"/>
      <dgm:spPr/>
      <dgm:t>
        <a:bodyPr/>
        <a:lstStyle/>
        <a:p>
          <a:r>
            <a:rPr lang="en-US" altLang="zh-CN" dirty="0" smtClean="0">
              <a:latin typeface="等线" panose="02010600030101010101" pitchFamily="2" charset="-122"/>
              <a:ea typeface="等线" panose="02010600030101010101" pitchFamily="2" charset="-122"/>
            </a:rPr>
            <a:t>2</a:t>
          </a:r>
          <a:r>
            <a:rPr lang="zh-CN" altLang="en-US" dirty="0" smtClean="0">
              <a:latin typeface="等线" panose="02010600030101010101" pitchFamily="2" charset="-122"/>
              <a:ea typeface="等线" panose="02010600030101010101" pitchFamily="2" charset="-122"/>
            </a:rPr>
            <a:t>小时</a:t>
          </a:r>
          <a:endParaRPr lang="zh-CN" altLang="en-US" dirty="0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C66FA462-50CC-40A2-BFAF-1590D966D75D}" type="parTrans" cxnId="{95C446E6-D6E0-431F-A9B7-713A41CBD335}">
      <dgm:prSet/>
      <dgm:spPr/>
      <dgm:t>
        <a:bodyPr/>
        <a:lstStyle/>
        <a:p>
          <a:endParaRPr lang="zh-CN" altLang="en-US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70BBC6E8-2104-40F6-B2B1-45BDCFC00C43}" type="sibTrans" cxnId="{95C446E6-D6E0-431F-A9B7-713A41CBD335}">
      <dgm:prSet/>
      <dgm:spPr/>
      <dgm:t>
        <a:bodyPr/>
        <a:lstStyle/>
        <a:p>
          <a:endParaRPr lang="zh-CN" altLang="en-US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20E39F97-59C7-41A2-829F-6716DC326633}">
      <dgm:prSet phldrT="[文本]"/>
      <dgm:spPr/>
      <dgm:t>
        <a:bodyPr/>
        <a:lstStyle/>
        <a:p>
          <a:r>
            <a:rPr lang="zh-CN" altLang="en-US" dirty="0" smtClean="0">
              <a:latin typeface="等线" panose="02010600030101010101" pitchFamily="2" charset="-122"/>
              <a:ea typeface="等线" panose="02010600030101010101" pitchFamily="2" charset="-122"/>
            </a:rPr>
            <a:t>试用考核</a:t>
          </a:r>
          <a:endParaRPr lang="zh-CN" altLang="en-US" dirty="0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39C5160D-9512-498C-9DE3-5AADAC5F66F1}" type="parTrans" cxnId="{A3F5E265-1EA2-439D-85E8-0AF2F7577E46}">
      <dgm:prSet/>
      <dgm:spPr/>
      <dgm:t>
        <a:bodyPr/>
        <a:lstStyle/>
        <a:p>
          <a:endParaRPr lang="zh-CN" altLang="en-US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453B3876-CA43-4A5B-B780-28EA58A760F6}" type="sibTrans" cxnId="{A3F5E265-1EA2-439D-85E8-0AF2F7577E46}">
      <dgm:prSet/>
      <dgm:spPr/>
      <dgm:t>
        <a:bodyPr/>
        <a:lstStyle/>
        <a:p>
          <a:endParaRPr lang="zh-CN" altLang="en-US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DDB77814-5E4C-4417-A77B-BC975D61E27E}">
      <dgm:prSet phldrT="[文本]"/>
      <dgm:spPr/>
      <dgm:t>
        <a:bodyPr/>
        <a:lstStyle/>
        <a:p>
          <a:r>
            <a:rPr lang="zh-CN" altLang="en-US" dirty="0" smtClean="0">
              <a:latin typeface="等线" panose="02010600030101010101" pitchFamily="2" charset="-122"/>
              <a:ea typeface="等线" panose="02010600030101010101" pitchFamily="2" charset="-122"/>
            </a:rPr>
            <a:t>培训分享</a:t>
          </a:r>
          <a:endParaRPr lang="zh-CN" altLang="en-US" dirty="0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8B30711C-B488-4C75-B65E-7CCF919140AD}" type="parTrans" cxnId="{B87F596F-8BDF-4784-9EDE-DD8F97A3EEBC}">
      <dgm:prSet/>
      <dgm:spPr/>
      <dgm:t>
        <a:bodyPr/>
        <a:lstStyle/>
        <a:p>
          <a:endParaRPr lang="zh-CN" altLang="en-US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B7D5B0C1-1EA6-4EC9-84F4-EB7402E0EEA7}" type="sibTrans" cxnId="{B87F596F-8BDF-4784-9EDE-DD8F97A3EEBC}">
      <dgm:prSet/>
      <dgm:spPr/>
      <dgm:t>
        <a:bodyPr/>
        <a:lstStyle/>
        <a:p>
          <a:endParaRPr lang="zh-CN" altLang="en-US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6DC656E4-108F-4940-898F-1460ACCC2164}">
      <dgm:prSet phldrT="[文本]"/>
      <dgm:spPr/>
      <dgm:t>
        <a:bodyPr/>
        <a:lstStyle/>
        <a:p>
          <a:r>
            <a:rPr lang="zh-CN" altLang="en-US" dirty="0" smtClean="0">
              <a:latin typeface="等线" panose="02010600030101010101" pitchFamily="2" charset="-122"/>
              <a:ea typeface="等线" panose="02010600030101010101" pitchFamily="2" charset="-122"/>
            </a:rPr>
            <a:t>日常流程</a:t>
          </a:r>
          <a:endParaRPr lang="zh-CN" altLang="en-US" dirty="0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EA4D5941-1226-48A0-896D-EF9E1FE07B44}" type="parTrans" cxnId="{2F0B9943-B004-41A0-A632-B95A2E393180}">
      <dgm:prSet/>
      <dgm:spPr/>
      <dgm:t>
        <a:bodyPr/>
        <a:lstStyle/>
        <a:p>
          <a:endParaRPr lang="zh-CN" altLang="en-US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387BB1F2-31EB-475D-B403-3EA3C03C88CF}" type="sibTrans" cxnId="{2F0B9943-B004-41A0-A632-B95A2E393180}">
      <dgm:prSet/>
      <dgm:spPr/>
      <dgm:t>
        <a:bodyPr/>
        <a:lstStyle/>
        <a:p>
          <a:endParaRPr lang="zh-CN" altLang="en-US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431CF0F3-15D7-4F49-8323-B3D692A56F18}">
      <dgm:prSet phldrT="[文本]"/>
      <dgm:spPr/>
      <dgm:t>
        <a:bodyPr/>
        <a:lstStyle/>
        <a:p>
          <a:r>
            <a:rPr lang="zh-CN" altLang="en-US" dirty="0" smtClean="0">
              <a:latin typeface="等线" panose="02010600030101010101" pitchFamily="2" charset="-122"/>
              <a:ea typeface="等线" panose="02010600030101010101" pitchFamily="2" charset="-122"/>
            </a:rPr>
            <a:t>任务实战</a:t>
          </a:r>
          <a:endParaRPr lang="zh-CN" altLang="en-US" dirty="0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7FCD37CB-9BF8-4AB6-B514-58AC9C1471CC}" type="parTrans" cxnId="{23D1C3AB-C1BD-4663-83D8-5D4EFC09361D}">
      <dgm:prSet/>
      <dgm:spPr/>
      <dgm:t>
        <a:bodyPr/>
        <a:lstStyle/>
        <a:p>
          <a:endParaRPr lang="zh-CN" altLang="en-US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53F3087B-F589-4006-AC0D-A325FAA9A7E0}" type="sibTrans" cxnId="{23D1C3AB-C1BD-4663-83D8-5D4EFC09361D}">
      <dgm:prSet/>
      <dgm:spPr/>
      <dgm:t>
        <a:bodyPr/>
        <a:lstStyle/>
        <a:p>
          <a:endParaRPr lang="zh-CN" altLang="en-US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00C52E44-0324-4ED8-A656-B5695AE7D58D}">
      <dgm:prSet phldrT="[文本]"/>
      <dgm:spPr/>
      <dgm:t>
        <a:bodyPr/>
        <a:lstStyle/>
        <a:p>
          <a:r>
            <a:rPr lang="zh-CN" altLang="en-US" dirty="0" smtClean="0">
              <a:latin typeface="等线" panose="02010600030101010101" pitchFamily="2" charset="-122"/>
              <a:ea typeface="等线" panose="02010600030101010101" pitchFamily="2" charset="-122"/>
            </a:rPr>
            <a:t>指定任务</a:t>
          </a:r>
          <a:endParaRPr lang="zh-CN" altLang="en-US" dirty="0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33CE5DAF-2038-4DCB-96CE-B96ACEE0C250}" type="parTrans" cxnId="{0D8D9C47-81CE-439D-B786-FEECCEA03BD2}">
      <dgm:prSet/>
      <dgm:spPr/>
      <dgm:t>
        <a:bodyPr/>
        <a:lstStyle/>
        <a:p>
          <a:endParaRPr lang="zh-CN" altLang="en-US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8F58AD16-F5D7-4E72-9E43-9FE27302798D}" type="sibTrans" cxnId="{0D8D9C47-81CE-439D-B786-FEECCEA03BD2}">
      <dgm:prSet/>
      <dgm:spPr/>
      <dgm:t>
        <a:bodyPr/>
        <a:lstStyle/>
        <a:p>
          <a:endParaRPr lang="zh-CN" altLang="en-US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CA63ADC7-03E6-4AFC-A89A-43099C608D5F}">
      <dgm:prSet phldrT="[文本]"/>
      <dgm:spPr/>
      <dgm:t>
        <a:bodyPr/>
        <a:lstStyle/>
        <a:p>
          <a:r>
            <a:rPr lang="zh-CN" altLang="en-US" dirty="0" smtClean="0">
              <a:latin typeface="等线" panose="02010600030101010101" pitchFamily="2" charset="-122"/>
              <a:ea typeface="等线" panose="02010600030101010101" pitchFamily="2" charset="-122"/>
            </a:rPr>
            <a:t>代码规范</a:t>
          </a:r>
          <a:endParaRPr lang="zh-CN" altLang="en-US" dirty="0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4BFEFAAE-FBB1-43C3-A98C-FC9157B5E02A}" type="parTrans" cxnId="{D8A639D0-8F2F-4C21-A227-3897D6135D15}">
      <dgm:prSet/>
      <dgm:spPr/>
      <dgm:t>
        <a:bodyPr/>
        <a:lstStyle/>
        <a:p>
          <a:endParaRPr lang="zh-CN" altLang="en-US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0055CFB2-7781-47C5-AC36-085ABE461F6B}" type="sibTrans" cxnId="{D8A639D0-8F2F-4C21-A227-3897D6135D15}">
      <dgm:prSet/>
      <dgm:spPr/>
      <dgm:t>
        <a:bodyPr/>
        <a:lstStyle/>
        <a:p>
          <a:endParaRPr lang="zh-CN" altLang="en-US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FF6B579A-29D8-4BE6-8CDC-EB4D96EA208E}">
      <dgm:prSet phldrT="[文本]"/>
      <dgm:spPr/>
      <dgm:t>
        <a:bodyPr/>
        <a:lstStyle/>
        <a:p>
          <a:r>
            <a:rPr lang="zh-CN" altLang="en-US" dirty="0" smtClean="0">
              <a:latin typeface="等线" panose="02010600030101010101" pitchFamily="2" charset="-122"/>
              <a:ea typeface="等线" panose="02010600030101010101" pitchFamily="2" charset="-122"/>
            </a:rPr>
            <a:t>入职交流</a:t>
          </a:r>
          <a:endParaRPr lang="zh-CN" altLang="en-US" dirty="0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784D9267-0CA7-4B45-ACF8-17CEC38A5725}" type="parTrans" cxnId="{D46D6041-9429-462D-9BE9-F16795E7528C}">
      <dgm:prSet/>
      <dgm:spPr/>
      <dgm:t>
        <a:bodyPr/>
        <a:lstStyle/>
        <a:p>
          <a:endParaRPr lang="zh-CN" altLang="en-US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0832FAB8-FD36-41DF-9710-6EC6F4E8B636}" type="sibTrans" cxnId="{D46D6041-9429-462D-9BE9-F16795E7528C}">
      <dgm:prSet/>
      <dgm:spPr/>
      <dgm:t>
        <a:bodyPr/>
        <a:lstStyle/>
        <a:p>
          <a:endParaRPr lang="zh-CN" altLang="en-US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6C540145-4EC0-4815-BBA0-9AF5F8AA7827}">
      <dgm:prSet phldrT="[文本]"/>
      <dgm:spPr/>
      <dgm:t>
        <a:bodyPr/>
        <a:lstStyle/>
        <a:p>
          <a:r>
            <a:rPr lang="zh-CN" altLang="en-US" dirty="0" smtClean="0">
              <a:latin typeface="等线" panose="02010600030101010101" pitchFamily="2" charset="-122"/>
              <a:ea typeface="等线" panose="02010600030101010101" pitchFamily="2" charset="-122"/>
            </a:rPr>
            <a:t>欢迎晚宴</a:t>
          </a:r>
          <a:endParaRPr lang="zh-CN" altLang="en-US" dirty="0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711A5F6A-8E8E-4E28-8235-596C8FFF25A9}" type="parTrans" cxnId="{3A362373-6F3D-4A7F-A252-54364047399D}">
      <dgm:prSet/>
      <dgm:spPr/>
      <dgm:t>
        <a:bodyPr/>
        <a:lstStyle/>
        <a:p>
          <a:endParaRPr lang="zh-CN" altLang="en-US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F6826166-2AEB-46D3-AD4C-5C9A0D13BDC8}" type="sibTrans" cxnId="{3A362373-6F3D-4A7F-A252-54364047399D}">
      <dgm:prSet/>
      <dgm:spPr/>
      <dgm:t>
        <a:bodyPr/>
        <a:lstStyle/>
        <a:p>
          <a:endParaRPr lang="zh-CN" altLang="en-US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EC1372A1-AED9-4AB2-A463-DB1C145F96A9}">
      <dgm:prSet phldrT="[文本]"/>
      <dgm:spPr/>
      <dgm:t>
        <a:bodyPr/>
        <a:lstStyle/>
        <a:p>
          <a:r>
            <a:rPr lang="zh-CN" altLang="en-US" dirty="0" smtClean="0">
              <a:latin typeface="等线" panose="02010600030101010101" pitchFamily="2" charset="-122"/>
              <a:ea typeface="等线" panose="02010600030101010101" pitchFamily="2" charset="-122"/>
            </a:rPr>
            <a:t>研究</a:t>
          </a:r>
          <a:endParaRPr lang="zh-CN" altLang="en-US" dirty="0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14D1177C-FFB0-45C3-92EE-B2DBE0FDFF02}" type="parTrans" cxnId="{EE144650-86D1-4A41-A9A8-D099ACC8CCB3}">
      <dgm:prSet/>
      <dgm:spPr/>
      <dgm:t>
        <a:bodyPr/>
        <a:lstStyle/>
        <a:p>
          <a:endParaRPr lang="zh-CN" altLang="en-US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494857FF-BB7E-403A-8572-57F600E03E41}" type="sibTrans" cxnId="{EE144650-86D1-4A41-A9A8-D099ACC8CCB3}">
      <dgm:prSet/>
      <dgm:spPr/>
      <dgm:t>
        <a:bodyPr/>
        <a:lstStyle/>
        <a:p>
          <a:endParaRPr lang="zh-CN" altLang="en-US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6173D1D6-FA86-4F0E-BC04-A29726A28D1A}">
      <dgm:prSet phldrT="[文本]"/>
      <dgm:spPr/>
      <dgm:t>
        <a:bodyPr/>
        <a:lstStyle/>
        <a:p>
          <a:r>
            <a:rPr lang="zh-CN" altLang="en-US" dirty="0" smtClean="0">
              <a:latin typeface="等线" panose="02010600030101010101" pitchFamily="2" charset="-122"/>
              <a:ea typeface="等线" panose="02010600030101010101" pitchFamily="2" charset="-122"/>
            </a:rPr>
            <a:t>应用</a:t>
          </a:r>
          <a:endParaRPr lang="zh-CN" altLang="en-US" dirty="0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6A10331A-9C99-4673-A0C1-6E54FA19C136}" type="parTrans" cxnId="{EAC3A459-9AE5-4B3E-87BD-E4D53D9B2892}">
      <dgm:prSet/>
      <dgm:spPr/>
      <dgm:t>
        <a:bodyPr/>
        <a:lstStyle/>
        <a:p>
          <a:endParaRPr lang="zh-CN" altLang="en-US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72FB0F50-CF9C-45A6-A420-91D3208AA06B}" type="sibTrans" cxnId="{EAC3A459-9AE5-4B3E-87BD-E4D53D9B2892}">
      <dgm:prSet/>
      <dgm:spPr/>
      <dgm:t>
        <a:bodyPr/>
        <a:lstStyle/>
        <a:p>
          <a:endParaRPr lang="zh-CN" altLang="en-US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636174F1-8B04-413D-8A5D-8AB2997712F7}">
      <dgm:prSet phldrT="[文本]"/>
      <dgm:spPr/>
      <dgm:t>
        <a:bodyPr/>
        <a:lstStyle/>
        <a:p>
          <a:r>
            <a:rPr lang="zh-CN" altLang="en-US" dirty="0" smtClean="0">
              <a:latin typeface="等线" panose="02010600030101010101" pitchFamily="2" charset="-122"/>
              <a:ea typeface="等线" panose="02010600030101010101" pitchFamily="2" charset="-122"/>
            </a:rPr>
            <a:t>入职反馈</a:t>
          </a:r>
          <a:endParaRPr lang="zh-CN" altLang="en-US" dirty="0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ED886C2F-F83C-45A2-928F-44FDF6C5DA09}" type="parTrans" cxnId="{A1F680E6-9386-497E-89A6-490355F105FA}">
      <dgm:prSet/>
      <dgm:spPr/>
      <dgm:t>
        <a:bodyPr/>
        <a:lstStyle/>
        <a:p>
          <a:endParaRPr lang="zh-CN" altLang="en-US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83D66B17-6B5E-4155-8101-3735C3E74E1E}" type="sibTrans" cxnId="{A1F680E6-9386-497E-89A6-490355F105FA}">
      <dgm:prSet/>
      <dgm:spPr/>
      <dgm:t>
        <a:bodyPr/>
        <a:lstStyle/>
        <a:p>
          <a:endParaRPr lang="zh-CN" altLang="en-US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D254FB99-13D5-4A59-A725-651375C754FD}">
      <dgm:prSet phldrT="[文本]"/>
      <dgm:spPr/>
      <dgm:t>
        <a:bodyPr/>
        <a:lstStyle/>
        <a:p>
          <a:r>
            <a:rPr lang="zh-CN" altLang="en-US" dirty="0" smtClean="0">
              <a:latin typeface="等线" panose="02010600030101010101" pitchFamily="2" charset="-122"/>
              <a:ea typeface="等线" panose="02010600030101010101" pitchFamily="2" charset="-122"/>
            </a:rPr>
            <a:t>黑客马拉松</a:t>
          </a:r>
          <a:endParaRPr lang="zh-CN" altLang="en-US" dirty="0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33A83AB1-3672-4895-81F2-F16BE0F60E03}" type="parTrans" cxnId="{86D3B2A0-373B-4082-8917-361135DD610B}">
      <dgm:prSet/>
      <dgm:spPr/>
      <dgm:t>
        <a:bodyPr/>
        <a:lstStyle/>
        <a:p>
          <a:endParaRPr lang="zh-CN" altLang="en-US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D570E039-FE54-45CB-8474-807B9710BAA6}" type="sibTrans" cxnId="{86D3B2A0-373B-4082-8917-361135DD610B}">
      <dgm:prSet/>
      <dgm:spPr/>
      <dgm:t>
        <a:bodyPr/>
        <a:lstStyle/>
        <a:p>
          <a:endParaRPr lang="zh-CN" altLang="en-US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0EACE83C-FB70-4BF4-B4FA-7D70D132E53D}">
      <dgm:prSet phldrT="[文本]"/>
      <dgm:spPr/>
      <dgm:t>
        <a:bodyPr/>
        <a:lstStyle/>
        <a:p>
          <a:r>
            <a:rPr lang="zh-CN" altLang="en-US" dirty="0" smtClean="0">
              <a:latin typeface="等线" panose="02010600030101010101" pitchFamily="2" charset="-122"/>
              <a:ea typeface="等线" panose="02010600030101010101" pitchFamily="2" charset="-122"/>
            </a:rPr>
            <a:t>红蓝对抗</a:t>
          </a:r>
          <a:endParaRPr lang="zh-CN" altLang="en-US" dirty="0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A969EA8E-EF92-436F-873B-D11E4B34FE0D}" type="parTrans" cxnId="{FE184B80-721F-48C9-8153-CA02C33855A6}">
      <dgm:prSet/>
      <dgm:spPr/>
      <dgm:t>
        <a:bodyPr/>
        <a:lstStyle/>
        <a:p>
          <a:endParaRPr lang="zh-CN" altLang="en-US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F6B13130-FC67-49E9-9E61-17F0528EFAF0}" type="sibTrans" cxnId="{FE184B80-721F-48C9-8153-CA02C33855A6}">
      <dgm:prSet/>
      <dgm:spPr/>
      <dgm:t>
        <a:bodyPr/>
        <a:lstStyle/>
        <a:p>
          <a:endParaRPr lang="zh-CN" altLang="en-US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C210BE22-A64A-4C98-8A56-B9C2AE50DB0B}">
      <dgm:prSet phldrT="[文本]"/>
      <dgm:spPr/>
      <dgm:t>
        <a:bodyPr/>
        <a:lstStyle/>
        <a:p>
          <a:r>
            <a:rPr lang="en-US" altLang="zh-CN" dirty="0" smtClean="0">
              <a:latin typeface="等线" panose="02010600030101010101" pitchFamily="2" charset="-122"/>
              <a:ea typeface="等线" panose="02010600030101010101" pitchFamily="2" charset="-122"/>
            </a:rPr>
            <a:t>1-2</a:t>
          </a:r>
          <a:r>
            <a:rPr lang="zh-CN" altLang="en-US" dirty="0" smtClean="0">
              <a:latin typeface="等线" panose="02010600030101010101" pitchFamily="2" charset="-122"/>
              <a:ea typeface="等线" panose="02010600030101010101" pitchFamily="2" charset="-122"/>
            </a:rPr>
            <a:t>周</a:t>
          </a:r>
          <a:endParaRPr lang="zh-CN" altLang="en-US" dirty="0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91500844-DB55-4483-940F-080C3E0FF9D2}" type="parTrans" cxnId="{0A290C88-1D43-4F35-8157-99374C985A25}">
      <dgm:prSet/>
      <dgm:spPr/>
      <dgm:t>
        <a:bodyPr/>
        <a:lstStyle/>
        <a:p>
          <a:endParaRPr lang="zh-CN" altLang="en-US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59EC3BE0-7B56-4410-9F42-78985D448C76}" type="sibTrans" cxnId="{0A290C88-1D43-4F35-8157-99374C985A25}">
      <dgm:prSet/>
      <dgm:spPr/>
      <dgm:t>
        <a:bodyPr/>
        <a:lstStyle/>
        <a:p>
          <a:endParaRPr lang="zh-CN" altLang="en-US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8A1D2EDC-821F-4F0D-8D27-B76F6061EE00}">
      <dgm:prSet phldrT="[文本]"/>
      <dgm:spPr/>
      <dgm:t>
        <a:bodyPr/>
        <a:lstStyle/>
        <a:p>
          <a:r>
            <a:rPr lang="zh-CN" altLang="en-US" dirty="0" smtClean="0">
              <a:latin typeface="等线" panose="02010600030101010101" pitchFamily="2" charset="-122"/>
              <a:ea typeface="等线" panose="02010600030101010101" pitchFamily="2" charset="-122"/>
            </a:rPr>
            <a:t>价值观</a:t>
          </a:r>
          <a:endParaRPr lang="zh-CN" altLang="en-US" dirty="0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E5784F96-51E2-4636-8721-15870FB180CE}" type="parTrans" cxnId="{891388BE-CC64-4E68-8E86-70AC699BDF97}">
      <dgm:prSet/>
      <dgm:spPr/>
      <dgm:t>
        <a:bodyPr/>
        <a:lstStyle/>
        <a:p>
          <a:endParaRPr lang="zh-CN" altLang="en-US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3F4EFAAF-409B-40A2-9297-F560B17A122A}" type="sibTrans" cxnId="{891388BE-CC64-4E68-8E86-70AC699BDF97}">
      <dgm:prSet/>
      <dgm:spPr/>
      <dgm:t>
        <a:bodyPr/>
        <a:lstStyle/>
        <a:p>
          <a:endParaRPr lang="zh-CN" altLang="en-US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D8B2608D-F30C-44E9-8BDD-9447183FFEDC}">
      <dgm:prSet phldrT="[文本]"/>
      <dgm:spPr/>
      <dgm:t>
        <a:bodyPr/>
        <a:lstStyle/>
        <a:p>
          <a:r>
            <a:rPr lang="zh-CN" altLang="en-US" dirty="0" smtClean="0">
              <a:latin typeface="等线" panose="02010600030101010101" pitchFamily="2" charset="-122"/>
              <a:ea typeface="等线" panose="02010600030101010101" pitchFamily="2" charset="-122"/>
            </a:rPr>
            <a:t>愿景</a:t>
          </a:r>
          <a:endParaRPr lang="zh-CN" altLang="en-US" dirty="0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A8A88946-0CD8-409D-B446-8AC52C150F3B}" type="parTrans" cxnId="{4E192F98-3840-4798-BB75-56EE083E8EAD}">
      <dgm:prSet/>
      <dgm:spPr/>
      <dgm:t>
        <a:bodyPr/>
        <a:lstStyle/>
        <a:p>
          <a:endParaRPr lang="zh-CN" altLang="en-US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503C710A-E72C-46DF-8360-15A8FC3B2629}" type="sibTrans" cxnId="{4E192F98-3840-4798-BB75-56EE083E8EAD}">
      <dgm:prSet/>
      <dgm:spPr/>
      <dgm:t>
        <a:bodyPr/>
        <a:lstStyle/>
        <a:p>
          <a:endParaRPr lang="zh-CN" altLang="en-US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BFB7746F-E693-473E-9338-5EAAE76B4B09}">
      <dgm:prSet phldrT="[文本]"/>
      <dgm:spPr/>
      <dgm:t>
        <a:bodyPr/>
        <a:lstStyle/>
        <a:p>
          <a:r>
            <a:rPr lang="zh-CN" altLang="en-US" dirty="0" smtClean="0">
              <a:latin typeface="等线" panose="02010600030101010101" pitchFamily="2" charset="-122"/>
              <a:ea typeface="等线" panose="02010600030101010101" pitchFamily="2" charset="-122"/>
            </a:rPr>
            <a:t>指定伙伴</a:t>
          </a:r>
          <a:endParaRPr lang="zh-CN" altLang="en-US" dirty="0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F77AAB23-3A3C-4E64-A05A-2002D900A11B}" type="parTrans" cxnId="{E75EB580-10FC-410B-9FA1-908AC99EF30C}">
      <dgm:prSet/>
      <dgm:spPr/>
      <dgm:t>
        <a:bodyPr/>
        <a:lstStyle/>
        <a:p>
          <a:endParaRPr lang="zh-CN" altLang="en-US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A2A46AFF-7F5B-4CC8-B7FE-B5887CDDD605}" type="sibTrans" cxnId="{E75EB580-10FC-410B-9FA1-908AC99EF30C}">
      <dgm:prSet/>
      <dgm:spPr/>
      <dgm:t>
        <a:bodyPr/>
        <a:lstStyle/>
        <a:p>
          <a:endParaRPr lang="zh-CN" altLang="en-US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FEC682D8-AE1E-4C04-96EE-8F09A924710E}">
      <dgm:prSet phldrT="[文本]"/>
      <dgm:spPr/>
      <dgm:t>
        <a:bodyPr/>
        <a:lstStyle/>
        <a:p>
          <a:r>
            <a:rPr lang="zh-CN" altLang="en-US" dirty="0" smtClean="0">
              <a:latin typeface="等线" panose="02010600030101010101" pitchFamily="2" charset="-122"/>
              <a:ea typeface="等线" panose="02010600030101010101" pitchFamily="2" charset="-122"/>
            </a:rPr>
            <a:t>个人秀</a:t>
          </a:r>
          <a:endParaRPr lang="zh-CN" altLang="en-US" dirty="0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977CF646-B77A-4C31-BA87-528AFBC8AA78}" type="parTrans" cxnId="{C0631C2C-4B4B-43E9-8F72-9CE7324EDC5C}">
      <dgm:prSet/>
      <dgm:spPr/>
      <dgm:t>
        <a:bodyPr/>
        <a:lstStyle/>
        <a:p>
          <a:endParaRPr lang="zh-CN" altLang="en-US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A8FFAE6C-B899-482B-A013-16D95571445D}" type="sibTrans" cxnId="{C0631C2C-4B4B-43E9-8F72-9CE7324EDC5C}">
      <dgm:prSet/>
      <dgm:spPr/>
      <dgm:t>
        <a:bodyPr/>
        <a:lstStyle/>
        <a:p>
          <a:endParaRPr lang="zh-CN" altLang="en-US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BC507B1D-D384-4E52-B2BC-DF2EBECAAF77}">
      <dgm:prSet phldrT="[文本]"/>
      <dgm:spPr/>
      <dgm:t>
        <a:bodyPr/>
        <a:lstStyle/>
        <a:p>
          <a:r>
            <a:rPr lang="zh-CN" altLang="en-US" dirty="0" smtClean="0">
              <a:latin typeface="等线" panose="02010600030101010101" pitchFamily="2" charset="-122"/>
              <a:ea typeface="等线" panose="02010600030101010101" pitchFamily="2" charset="-122"/>
            </a:rPr>
            <a:t>使命</a:t>
          </a:r>
          <a:endParaRPr lang="zh-CN" altLang="en-US" dirty="0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4B7E38CA-D0D3-4918-BEF3-E726B61C10B3}" type="parTrans" cxnId="{7C978073-13EE-4944-8B98-32D922C5B66F}">
      <dgm:prSet/>
      <dgm:spPr/>
      <dgm:t>
        <a:bodyPr/>
        <a:lstStyle/>
        <a:p>
          <a:endParaRPr lang="zh-CN" altLang="en-US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13BF8EBE-E821-4757-9406-ADF8F9637B26}" type="sibTrans" cxnId="{7C978073-13EE-4944-8B98-32D922C5B66F}">
      <dgm:prSet/>
      <dgm:spPr/>
      <dgm:t>
        <a:bodyPr/>
        <a:lstStyle/>
        <a:p>
          <a:endParaRPr lang="zh-CN" altLang="en-US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B2E6EB12-3DDC-4E42-9C4C-4EC8D1C07BFB}" type="pres">
      <dgm:prSet presAssocID="{B4885B1F-D7AA-4BA0-A43F-25FD7FB6BD13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2C4CD497-6D19-4F6C-BF2B-8B51EABD7755}" type="pres">
      <dgm:prSet presAssocID="{FF6B579A-29D8-4BE6-8CDC-EB4D96EA208E}" presName="composite" presStyleCnt="0"/>
      <dgm:spPr/>
      <dgm:t>
        <a:bodyPr/>
        <a:lstStyle/>
        <a:p>
          <a:endParaRPr lang="zh-CN" altLang="en-US"/>
        </a:p>
      </dgm:t>
    </dgm:pt>
    <dgm:pt modelId="{29C780D3-98C1-4172-A750-E831A01977D1}" type="pres">
      <dgm:prSet presAssocID="{FF6B579A-29D8-4BE6-8CDC-EB4D96EA208E}" presName="parTx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FBFA3CA-7FEC-48D4-B2B5-AC80A5406A2F}" type="pres">
      <dgm:prSet presAssocID="{FF6B579A-29D8-4BE6-8CDC-EB4D96EA208E}" presName="parSh" presStyleLbl="node1" presStyleIdx="0" presStyleCnt="4"/>
      <dgm:spPr/>
      <dgm:t>
        <a:bodyPr/>
        <a:lstStyle/>
        <a:p>
          <a:endParaRPr lang="zh-CN" altLang="en-US"/>
        </a:p>
      </dgm:t>
    </dgm:pt>
    <dgm:pt modelId="{E455FBE7-BB3C-4CEF-B851-4AF8AACADFAA}" type="pres">
      <dgm:prSet presAssocID="{FF6B579A-29D8-4BE6-8CDC-EB4D96EA208E}" presName="desTx" presStyleLbl="fgAcc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FF1D204-9CA7-4D1E-8F32-EE712F5CE5D1}" type="pres">
      <dgm:prSet presAssocID="{0832FAB8-FD36-41DF-9710-6EC6F4E8B636}" presName="sibTrans" presStyleLbl="sibTrans2D1" presStyleIdx="0" presStyleCnt="3"/>
      <dgm:spPr/>
      <dgm:t>
        <a:bodyPr/>
        <a:lstStyle/>
        <a:p>
          <a:endParaRPr lang="zh-CN" altLang="en-US"/>
        </a:p>
      </dgm:t>
    </dgm:pt>
    <dgm:pt modelId="{DA780C94-910E-495D-897B-B3D9BF816BE8}" type="pres">
      <dgm:prSet presAssocID="{0832FAB8-FD36-41DF-9710-6EC6F4E8B636}" presName="connTx" presStyleLbl="sibTrans2D1" presStyleIdx="0" presStyleCnt="3"/>
      <dgm:spPr/>
      <dgm:t>
        <a:bodyPr/>
        <a:lstStyle/>
        <a:p>
          <a:endParaRPr lang="zh-CN" altLang="en-US"/>
        </a:p>
      </dgm:t>
    </dgm:pt>
    <dgm:pt modelId="{9D04D8CE-0D1B-4DA0-8039-D2C40BF5B1FB}" type="pres">
      <dgm:prSet presAssocID="{F4898071-DD3C-4EB3-80F5-B4EDE4315986}" presName="composite" presStyleCnt="0"/>
      <dgm:spPr/>
      <dgm:t>
        <a:bodyPr/>
        <a:lstStyle/>
        <a:p>
          <a:endParaRPr lang="zh-CN" altLang="en-US"/>
        </a:p>
      </dgm:t>
    </dgm:pt>
    <dgm:pt modelId="{3E2DED8F-C2D2-4A26-A39D-A330116F0BB5}" type="pres">
      <dgm:prSet presAssocID="{F4898071-DD3C-4EB3-80F5-B4EDE4315986}" presName="parTx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58160AB-0E84-42D0-85D5-CF9215EA29C2}" type="pres">
      <dgm:prSet presAssocID="{F4898071-DD3C-4EB3-80F5-B4EDE4315986}" presName="parSh" presStyleLbl="node1" presStyleIdx="1" presStyleCnt="4"/>
      <dgm:spPr/>
      <dgm:t>
        <a:bodyPr/>
        <a:lstStyle/>
        <a:p>
          <a:endParaRPr lang="zh-CN" altLang="en-US"/>
        </a:p>
      </dgm:t>
    </dgm:pt>
    <dgm:pt modelId="{BB368511-CC28-4085-8CFF-A0EB6C161912}" type="pres">
      <dgm:prSet presAssocID="{F4898071-DD3C-4EB3-80F5-B4EDE4315986}" presName="desTx" presStyleLbl="fgAcc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863E3F7-A1C9-4565-A073-C2D1572D7017}" type="pres">
      <dgm:prSet presAssocID="{E2C4533F-2373-4998-B2A7-E9A46CFDEA78}" presName="sibTrans" presStyleLbl="sibTrans2D1" presStyleIdx="1" presStyleCnt="3"/>
      <dgm:spPr/>
      <dgm:t>
        <a:bodyPr/>
        <a:lstStyle/>
        <a:p>
          <a:endParaRPr lang="zh-CN" altLang="en-US"/>
        </a:p>
      </dgm:t>
    </dgm:pt>
    <dgm:pt modelId="{D1D26FFB-7F46-4BB2-BCF1-6647703726AF}" type="pres">
      <dgm:prSet presAssocID="{E2C4533F-2373-4998-B2A7-E9A46CFDEA78}" presName="connTx" presStyleLbl="sibTrans2D1" presStyleIdx="1" presStyleCnt="3"/>
      <dgm:spPr/>
      <dgm:t>
        <a:bodyPr/>
        <a:lstStyle/>
        <a:p>
          <a:endParaRPr lang="zh-CN" altLang="en-US"/>
        </a:p>
      </dgm:t>
    </dgm:pt>
    <dgm:pt modelId="{1E0905DD-C61B-4EEE-A027-6FEB8F19E966}" type="pres">
      <dgm:prSet presAssocID="{431CF0F3-15D7-4F49-8323-B3D692A56F18}" presName="composite" presStyleCnt="0"/>
      <dgm:spPr/>
      <dgm:t>
        <a:bodyPr/>
        <a:lstStyle/>
        <a:p>
          <a:endParaRPr lang="zh-CN" altLang="en-US"/>
        </a:p>
      </dgm:t>
    </dgm:pt>
    <dgm:pt modelId="{7A363213-42D4-402F-B49C-FD6F2E86D924}" type="pres">
      <dgm:prSet presAssocID="{431CF0F3-15D7-4F49-8323-B3D692A56F18}" presName="parTx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6BF5C7F-DD28-485C-B442-156C2F41F071}" type="pres">
      <dgm:prSet presAssocID="{431CF0F3-15D7-4F49-8323-B3D692A56F18}" presName="parSh" presStyleLbl="node1" presStyleIdx="2" presStyleCnt="4"/>
      <dgm:spPr/>
      <dgm:t>
        <a:bodyPr/>
        <a:lstStyle/>
        <a:p>
          <a:endParaRPr lang="zh-CN" altLang="en-US"/>
        </a:p>
      </dgm:t>
    </dgm:pt>
    <dgm:pt modelId="{3AC6034D-4A7B-4A8A-8FFB-6F5DD5976D58}" type="pres">
      <dgm:prSet presAssocID="{431CF0F3-15D7-4F49-8323-B3D692A56F18}" presName="desTx" presStyleLbl="fgAcc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87EB774-96BE-4FC8-9CC2-7BFFFA897B25}" type="pres">
      <dgm:prSet presAssocID="{53F3087B-F589-4006-AC0D-A325FAA9A7E0}" presName="sibTrans" presStyleLbl="sibTrans2D1" presStyleIdx="2" presStyleCnt="3"/>
      <dgm:spPr/>
      <dgm:t>
        <a:bodyPr/>
        <a:lstStyle/>
        <a:p>
          <a:endParaRPr lang="zh-CN" altLang="en-US"/>
        </a:p>
      </dgm:t>
    </dgm:pt>
    <dgm:pt modelId="{F96880A4-A7D8-4142-B6A7-74A22B37F09B}" type="pres">
      <dgm:prSet presAssocID="{53F3087B-F589-4006-AC0D-A325FAA9A7E0}" presName="connTx" presStyleLbl="sibTrans2D1" presStyleIdx="2" presStyleCnt="3"/>
      <dgm:spPr/>
      <dgm:t>
        <a:bodyPr/>
        <a:lstStyle/>
        <a:p>
          <a:endParaRPr lang="zh-CN" altLang="en-US"/>
        </a:p>
      </dgm:t>
    </dgm:pt>
    <dgm:pt modelId="{CB9D9BA3-D56C-4F5E-AF62-363BECD650CF}" type="pres">
      <dgm:prSet presAssocID="{0F8640BD-14CA-4EC2-A8C0-CCB613079E20}" presName="composite" presStyleCnt="0"/>
      <dgm:spPr/>
      <dgm:t>
        <a:bodyPr/>
        <a:lstStyle/>
        <a:p>
          <a:endParaRPr lang="zh-CN" altLang="en-US"/>
        </a:p>
      </dgm:t>
    </dgm:pt>
    <dgm:pt modelId="{DF354FF4-E067-450A-89BB-F970A8BFBC3C}" type="pres">
      <dgm:prSet presAssocID="{0F8640BD-14CA-4EC2-A8C0-CCB613079E20}" presName="parTx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3556736-DE81-4AEF-9248-77E9C85D23CD}" type="pres">
      <dgm:prSet presAssocID="{0F8640BD-14CA-4EC2-A8C0-CCB613079E20}" presName="parSh" presStyleLbl="node1" presStyleIdx="3" presStyleCnt="4"/>
      <dgm:spPr/>
      <dgm:t>
        <a:bodyPr/>
        <a:lstStyle/>
        <a:p>
          <a:endParaRPr lang="zh-CN" altLang="en-US"/>
        </a:p>
      </dgm:t>
    </dgm:pt>
    <dgm:pt modelId="{456ED3D8-A190-4E36-B1B9-84649B7949DD}" type="pres">
      <dgm:prSet presAssocID="{0F8640BD-14CA-4EC2-A8C0-CCB613079E20}" presName="desTx" presStyleLbl="fgAcc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86D3B2A0-373B-4082-8917-361135DD610B}" srcId="{0F8640BD-14CA-4EC2-A8C0-CCB613079E20}" destId="{D254FB99-13D5-4A59-A725-651375C754FD}" srcOrd="2" destOrd="0" parTransId="{33A83AB1-3672-4895-81F2-F16BE0F60E03}" sibTransId="{D570E039-FE54-45CB-8474-807B9710BAA6}"/>
    <dgm:cxn modelId="{0A290C88-1D43-4F35-8157-99374C985A25}" srcId="{FF6B579A-29D8-4BE6-8CDC-EB4D96EA208E}" destId="{C210BE22-A64A-4C98-8A56-B9C2AE50DB0B}" srcOrd="0" destOrd="0" parTransId="{91500844-DB55-4483-940F-080C3E0FF9D2}" sibTransId="{59EC3BE0-7B56-4410-9F42-78985D448C76}"/>
    <dgm:cxn modelId="{805AA924-E65B-4BAB-8315-573AC2664360}" type="presOf" srcId="{6C540145-4EC0-4815-BBA0-9AF5F8AA7827}" destId="{E455FBE7-BB3C-4CEF-B851-4AF8AACADFAA}" srcOrd="0" destOrd="2" presId="urn:microsoft.com/office/officeart/2005/8/layout/process3"/>
    <dgm:cxn modelId="{9D8470FE-399B-4CFF-90FD-3FE509C646E0}" type="presOf" srcId="{53F3087B-F589-4006-AC0D-A325FAA9A7E0}" destId="{A87EB774-96BE-4FC8-9CC2-7BFFFA897B25}" srcOrd="0" destOrd="0" presId="urn:microsoft.com/office/officeart/2005/8/layout/process3"/>
    <dgm:cxn modelId="{4E192F98-3840-4798-BB75-56EE083E8EAD}" srcId="{F4898071-DD3C-4EB3-80F5-B4EDE4315986}" destId="{D8B2608D-F30C-44E9-8BDD-9447183FFEDC}" srcOrd="4" destOrd="0" parTransId="{A8A88946-0CD8-409D-B446-8AC52C150F3B}" sibTransId="{503C710A-E72C-46DF-8360-15A8FC3B2629}"/>
    <dgm:cxn modelId="{23D1C3AB-C1BD-4663-83D8-5D4EFC09361D}" srcId="{B4885B1F-D7AA-4BA0-A43F-25FD7FB6BD13}" destId="{431CF0F3-15D7-4F49-8323-B3D692A56F18}" srcOrd="2" destOrd="0" parTransId="{7FCD37CB-9BF8-4AB6-B514-58AC9C1471CC}" sibTransId="{53F3087B-F589-4006-AC0D-A325FAA9A7E0}"/>
    <dgm:cxn modelId="{95C446E6-D6E0-431F-A9B7-713A41CBD335}" srcId="{F4898071-DD3C-4EB3-80F5-B4EDE4315986}" destId="{890D88BD-62E6-4118-94E3-386C57B9BA37}" srcOrd="0" destOrd="0" parTransId="{C66FA462-50CC-40A2-BFAF-1590D966D75D}" sibTransId="{70BBC6E8-2104-40F6-B2B1-45BDCFC00C43}"/>
    <dgm:cxn modelId="{A1F680E6-9386-497E-89A6-490355F105FA}" srcId="{FF6B579A-29D8-4BE6-8CDC-EB4D96EA208E}" destId="{636174F1-8B04-413D-8A5D-8AB2997712F7}" srcOrd="5" destOrd="0" parTransId="{ED886C2F-F83C-45A2-928F-44FDF6C5DA09}" sibTransId="{83D66B17-6B5E-4155-8101-3735C3E74E1E}"/>
    <dgm:cxn modelId="{F928073E-C2EF-48D7-B01E-4397F4A73C54}" type="presOf" srcId="{0832FAB8-FD36-41DF-9710-6EC6F4E8B636}" destId="{DFF1D204-9CA7-4D1E-8F32-EE712F5CE5D1}" srcOrd="0" destOrd="0" presId="urn:microsoft.com/office/officeart/2005/8/layout/process3"/>
    <dgm:cxn modelId="{0494A054-5619-429E-8A50-50BBF4B5245A}" type="presOf" srcId="{636174F1-8B04-413D-8A5D-8AB2997712F7}" destId="{E455FBE7-BB3C-4CEF-B851-4AF8AACADFAA}" srcOrd="0" destOrd="5" presId="urn:microsoft.com/office/officeart/2005/8/layout/process3"/>
    <dgm:cxn modelId="{75104152-FFA3-4E8B-9D63-A00DA2EA9CD1}" type="presOf" srcId="{BFB7746F-E693-473E-9338-5EAAE76B4B09}" destId="{E455FBE7-BB3C-4CEF-B851-4AF8AACADFAA}" srcOrd="0" destOrd="1" presId="urn:microsoft.com/office/officeart/2005/8/layout/process3"/>
    <dgm:cxn modelId="{0B15F372-2179-4B43-ACAA-7281DB4EA7DE}" type="presOf" srcId="{CA63ADC7-03E6-4AFC-A89A-43099C608D5F}" destId="{BB368511-CC28-4085-8CFF-A0EB6C161912}" srcOrd="0" destOrd="1" presId="urn:microsoft.com/office/officeart/2005/8/layout/process3"/>
    <dgm:cxn modelId="{E4E407C8-1485-4E39-8D51-AE72EED8D210}" type="presOf" srcId="{D8B2608D-F30C-44E9-8BDD-9447183FFEDC}" destId="{BB368511-CC28-4085-8CFF-A0EB6C161912}" srcOrd="0" destOrd="4" presId="urn:microsoft.com/office/officeart/2005/8/layout/process3"/>
    <dgm:cxn modelId="{EAC3A459-9AE5-4B3E-87BD-E4D53D9B2892}" srcId="{0F8640BD-14CA-4EC2-A8C0-CCB613079E20}" destId="{6173D1D6-FA86-4F0E-BC04-A29726A28D1A}" srcOrd="1" destOrd="0" parTransId="{6A10331A-9C99-4673-A0C1-6E54FA19C136}" sibTransId="{72FB0F50-CF9C-45A6-A420-91D3208AA06B}"/>
    <dgm:cxn modelId="{8C32C722-3A42-4661-84BF-D3B021591183}" type="presOf" srcId="{B54B0512-6144-4CED-ABE3-452BB6C165BF}" destId="{3AC6034D-4A7B-4A8A-8FFB-6F5DD5976D58}" srcOrd="0" destOrd="0" presId="urn:microsoft.com/office/officeart/2005/8/layout/process3"/>
    <dgm:cxn modelId="{B87F596F-8BDF-4784-9EDE-DD8F97A3EEBC}" srcId="{0F8640BD-14CA-4EC2-A8C0-CCB613079E20}" destId="{DDB77814-5E4C-4417-A77B-BC975D61E27E}" srcOrd="4" destOrd="0" parTransId="{8B30711C-B488-4C75-B65E-7CCF919140AD}" sibTransId="{B7D5B0C1-1EA6-4EC9-84F4-EB7402E0EEA7}"/>
    <dgm:cxn modelId="{2F0B9943-B004-41A0-A632-B95A2E393180}" srcId="{F4898071-DD3C-4EB3-80F5-B4EDE4315986}" destId="{6DC656E4-108F-4940-898F-1460ACCC2164}" srcOrd="2" destOrd="0" parTransId="{EA4D5941-1226-48A0-896D-EF9E1FE07B44}" sibTransId="{387BB1F2-31EB-475D-B403-3EA3C03C88CF}"/>
    <dgm:cxn modelId="{910FCE41-01D9-4A06-A7C9-0F32E3241677}" type="presOf" srcId="{E2C4533F-2373-4998-B2A7-E9A46CFDEA78}" destId="{D1D26FFB-7F46-4BB2-BCF1-6647703726AF}" srcOrd="1" destOrd="0" presId="urn:microsoft.com/office/officeart/2005/8/layout/process3"/>
    <dgm:cxn modelId="{ED506A30-3E26-4BFA-AA33-6FDFCCCA036A}" type="presOf" srcId="{53F3087B-F589-4006-AC0D-A325FAA9A7E0}" destId="{F96880A4-A7D8-4142-B6A7-74A22B37F09B}" srcOrd="1" destOrd="0" presId="urn:microsoft.com/office/officeart/2005/8/layout/process3"/>
    <dgm:cxn modelId="{4F2EC51A-E4F9-4B79-B0D1-79A8ED4A56FD}" type="presOf" srcId="{0832FAB8-FD36-41DF-9710-6EC6F4E8B636}" destId="{DA780C94-910E-495D-897B-B3D9BF816BE8}" srcOrd="1" destOrd="0" presId="urn:microsoft.com/office/officeart/2005/8/layout/process3"/>
    <dgm:cxn modelId="{5DF95842-2489-45B7-8C91-F2B55C00DC6F}" type="presOf" srcId="{0EACE83C-FB70-4BF4-B4FA-7D70D132E53D}" destId="{456ED3D8-A190-4E36-B1B9-84649B7949DD}" srcOrd="0" destOrd="3" presId="urn:microsoft.com/office/officeart/2005/8/layout/process3"/>
    <dgm:cxn modelId="{D46D6041-9429-462D-9BE9-F16795E7528C}" srcId="{B4885B1F-D7AA-4BA0-A43F-25FD7FB6BD13}" destId="{FF6B579A-29D8-4BE6-8CDC-EB4D96EA208E}" srcOrd="0" destOrd="0" parTransId="{784D9267-0CA7-4B45-ACF8-17CEC38A5725}" sibTransId="{0832FAB8-FD36-41DF-9710-6EC6F4E8B636}"/>
    <dgm:cxn modelId="{058D9C44-D770-4AD5-8EE7-7672F9A68254}" type="presOf" srcId="{EC1372A1-AED9-4AB2-A463-DB1C145F96A9}" destId="{456ED3D8-A190-4E36-B1B9-84649B7949DD}" srcOrd="0" destOrd="0" presId="urn:microsoft.com/office/officeart/2005/8/layout/process3"/>
    <dgm:cxn modelId="{51BD6182-BEB4-4DBD-9558-2C49846EBD3E}" type="presOf" srcId="{431CF0F3-15D7-4F49-8323-B3D692A56F18}" destId="{E6BF5C7F-DD28-485C-B442-156C2F41F071}" srcOrd="1" destOrd="0" presId="urn:microsoft.com/office/officeart/2005/8/layout/process3"/>
    <dgm:cxn modelId="{C0631C2C-4B4B-43E9-8F72-9CE7324EDC5C}" srcId="{FF6B579A-29D8-4BE6-8CDC-EB4D96EA208E}" destId="{FEC682D8-AE1E-4C04-96EE-8F09A924710E}" srcOrd="3" destOrd="0" parTransId="{977CF646-B77A-4C31-BA87-528AFBC8AA78}" sibTransId="{A8FFAE6C-B899-482B-A013-16D95571445D}"/>
    <dgm:cxn modelId="{E5BA5E04-BC94-451F-9A3A-4CFFE5FDB736}" type="presOf" srcId="{890D88BD-62E6-4118-94E3-386C57B9BA37}" destId="{BB368511-CC28-4085-8CFF-A0EB6C161912}" srcOrd="0" destOrd="0" presId="urn:microsoft.com/office/officeart/2005/8/layout/process3"/>
    <dgm:cxn modelId="{78BD38F9-24BD-4398-B389-1EB168494D54}" type="presOf" srcId="{B4885B1F-D7AA-4BA0-A43F-25FD7FB6BD13}" destId="{B2E6EB12-3DDC-4E42-9C4C-4EC8D1C07BFB}" srcOrd="0" destOrd="0" presId="urn:microsoft.com/office/officeart/2005/8/layout/process3"/>
    <dgm:cxn modelId="{45C1AD32-6D50-49F9-A149-525B73C71F54}" type="presOf" srcId="{431CF0F3-15D7-4F49-8323-B3D692A56F18}" destId="{7A363213-42D4-402F-B49C-FD6F2E86D924}" srcOrd="0" destOrd="0" presId="urn:microsoft.com/office/officeart/2005/8/layout/process3"/>
    <dgm:cxn modelId="{FC91EFB1-6C79-4A99-AA34-9C2EBC8006AC}" type="presOf" srcId="{FEC682D8-AE1E-4C04-96EE-8F09A924710E}" destId="{E455FBE7-BB3C-4CEF-B851-4AF8AACADFAA}" srcOrd="0" destOrd="3" presId="urn:microsoft.com/office/officeart/2005/8/layout/process3"/>
    <dgm:cxn modelId="{C08A6566-0DAA-4C40-9EF0-0CC6F73D4ED8}" srcId="{431CF0F3-15D7-4F49-8323-B3D692A56F18}" destId="{B54B0512-6144-4CED-ABE3-452BB6C165BF}" srcOrd="0" destOrd="0" parTransId="{8762375D-00C6-4B4B-BA9E-4EC14DB20C2A}" sibTransId="{D1C039B1-1EE7-4E3F-9175-5850E3227DB2}"/>
    <dgm:cxn modelId="{6BCBEFEA-6CBB-4E72-98F1-568A6E379C97}" type="presOf" srcId="{C210BE22-A64A-4C98-8A56-B9C2AE50DB0B}" destId="{E455FBE7-BB3C-4CEF-B851-4AF8AACADFAA}" srcOrd="0" destOrd="0" presId="urn:microsoft.com/office/officeart/2005/8/layout/process3"/>
    <dgm:cxn modelId="{2314F7AA-F9E4-400E-BCC2-6BBFCC278317}" type="presOf" srcId="{FF6B579A-29D8-4BE6-8CDC-EB4D96EA208E}" destId="{0FBFA3CA-7FEC-48D4-B2B5-AC80A5406A2F}" srcOrd="1" destOrd="0" presId="urn:microsoft.com/office/officeart/2005/8/layout/process3"/>
    <dgm:cxn modelId="{4AFF766B-2C91-4878-A891-04887D20888E}" srcId="{FF6B579A-29D8-4BE6-8CDC-EB4D96EA208E}" destId="{2DDA3107-4A81-4A9D-8D50-118C47B6F363}" srcOrd="4" destOrd="0" parTransId="{13B88EA1-BAED-4895-8EF2-359F83101C1A}" sibTransId="{3E40A8A9-972A-46C1-B2F9-1780037D0EFD}"/>
    <dgm:cxn modelId="{7C978073-13EE-4944-8B98-32D922C5B66F}" srcId="{F4898071-DD3C-4EB3-80F5-B4EDE4315986}" destId="{BC507B1D-D384-4E52-B2BC-DF2EBECAAF77}" srcOrd="3" destOrd="0" parTransId="{4B7E38CA-D0D3-4918-BEF3-E726B61C10B3}" sibTransId="{13BF8EBE-E821-4757-9406-ADF8F9637B26}"/>
    <dgm:cxn modelId="{13C18E91-FF15-4A88-93CD-DA6BEE601D38}" type="presOf" srcId="{0F8640BD-14CA-4EC2-A8C0-CCB613079E20}" destId="{DF354FF4-E067-450A-89BB-F970A8BFBC3C}" srcOrd="0" destOrd="0" presId="urn:microsoft.com/office/officeart/2005/8/layout/process3"/>
    <dgm:cxn modelId="{03AD80E8-3F14-4104-9C81-10F5C463CAB5}" type="presOf" srcId="{20E39F97-59C7-41A2-829F-6716DC326633}" destId="{3AC6034D-4A7B-4A8A-8FFB-6F5DD5976D58}" srcOrd="0" destOrd="2" presId="urn:microsoft.com/office/officeart/2005/8/layout/process3"/>
    <dgm:cxn modelId="{891388BE-CC64-4E68-8E86-70AC699BDF97}" srcId="{F4898071-DD3C-4EB3-80F5-B4EDE4315986}" destId="{8A1D2EDC-821F-4F0D-8D27-B76F6061EE00}" srcOrd="5" destOrd="0" parTransId="{E5784F96-51E2-4636-8721-15870FB180CE}" sibTransId="{3F4EFAAF-409B-40A2-9297-F560B17A122A}"/>
    <dgm:cxn modelId="{FE184B80-721F-48C9-8153-CA02C33855A6}" srcId="{0F8640BD-14CA-4EC2-A8C0-CCB613079E20}" destId="{0EACE83C-FB70-4BF4-B4FA-7D70D132E53D}" srcOrd="3" destOrd="0" parTransId="{A969EA8E-EF92-436F-873B-D11E4B34FE0D}" sibTransId="{F6B13130-FC67-49E9-9E61-17F0528EFAF0}"/>
    <dgm:cxn modelId="{1FC40F5C-1749-48D8-AD60-844E2841117D}" type="presOf" srcId="{BC507B1D-D384-4E52-B2BC-DF2EBECAAF77}" destId="{BB368511-CC28-4085-8CFF-A0EB6C161912}" srcOrd="0" destOrd="3" presId="urn:microsoft.com/office/officeart/2005/8/layout/process3"/>
    <dgm:cxn modelId="{A3F5E265-1EA2-439D-85E8-0AF2F7577E46}" srcId="{431CF0F3-15D7-4F49-8323-B3D692A56F18}" destId="{20E39F97-59C7-41A2-829F-6716DC326633}" srcOrd="2" destOrd="0" parTransId="{39C5160D-9512-498C-9DE3-5AADAC5F66F1}" sibTransId="{453B3876-CA43-4A5B-B780-28EA58A760F6}"/>
    <dgm:cxn modelId="{816DBCCF-6C87-493F-AC81-F3B7A6563EB2}" type="presOf" srcId="{6173D1D6-FA86-4F0E-BC04-A29726A28D1A}" destId="{456ED3D8-A190-4E36-B1B9-84649B7949DD}" srcOrd="0" destOrd="1" presId="urn:microsoft.com/office/officeart/2005/8/layout/process3"/>
    <dgm:cxn modelId="{D54E40E5-E5CA-4128-A0F7-5682C5AAB0FD}" srcId="{B4885B1F-D7AA-4BA0-A43F-25FD7FB6BD13}" destId="{0F8640BD-14CA-4EC2-A8C0-CCB613079E20}" srcOrd="3" destOrd="0" parTransId="{7FD46D48-A3D9-46DA-879C-CCC39DE6DFE3}" sibTransId="{EE261FAC-8F37-4FF5-A171-A9E7CC429021}"/>
    <dgm:cxn modelId="{0D8D9C47-81CE-439D-B786-FEECCEA03BD2}" srcId="{431CF0F3-15D7-4F49-8323-B3D692A56F18}" destId="{00C52E44-0324-4ED8-A656-B5695AE7D58D}" srcOrd="1" destOrd="0" parTransId="{33CE5DAF-2038-4DCB-96CE-B96ACEE0C250}" sibTransId="{8F58AD16-F5D7-4E72-9E43-9FE27302798D}"/>
    <dgm:cxn modelId="{DB87A4B9-76C2-4B6F-8CEA-9398D281A424}" type="presOf" srcId="{00C52E44-0324-4ED8-A656-B5695AE7D58D}" destId="{3AC6034D-4A7B-4A8A-8FFB-6F5DD5976D58}" srcOrd="0" destOrd="1" presId="urn:microsoft.com/office/officeart/2005/8/layout/process3"/>
    <dgm:cxn modelId="{FE1A5DE9-24DE-416F-B59F-7FC9CA9B85A7}" type="presOf" srcId="{0F8640BD-14CA-4EC2-A8C0-CCB613079E20}" destId="{23556736-DE81-4AEF-9248-77E9C85D23CD}" srcOrd="1" destOrd="0" presId="urn:microsoft.com/office/officeart/2005/8/layout/process3"/>
    <dgm:cxn modelId="{AAC23AC3-9CAB-4186-8954-ACB2E08B0849}" type="presOf" srcId="{8A1D2EDC-821F-4F0D-8D27-B76F6061EE00}" destId="{BB368511-CC28-4085-8CFF-A0EB6C161912}" srcOrd="0" destOrd="5" presId="urn:microsoft.com/office/officeart/2005/8/layout/process3"/>
    <dgm:cxn modelId="{EE144650-86D1-4A41-A9A8-D099ACC8CCB3}" srcId="{0F8640BD-14CA-4EC2-A8C0-CCB613079E20}" destId="{EC1372A1-AED9-4AB2-A463-DB1C145F96A9}" srcOrd="0" destOrd="0" parTransId="{14D1177C-FFB0-45C3-92EE-B2DBE0FDFF02}" sibTransId="{494857FF-BB7E-403A-8572-57F600E03E41}"/>
    <dgm:cxn modelId="{D8A639D0-8F2F-4C21-A227-3897D6135D15}" srcId="{F4898071-DD3C-4EB3-80F5-B4EDE4315986}" destId="{CA63ADC7-03E6-4AFC-A89A-43099C608D5F}" srcOrd="1" destOrd="0" parTransId="{4BFEFAAE-FBB1-43C3-A98C-FC9157B5E02A}" sibTransId="{0055CFB2-7781-47C5-AC36-085ABE461F6B}"/>
    <dgm:cxn modelId="{8695A8FD-9C3C-4023-A32F-DC841E2F300F}" type="presOf" srcId="{D254FB99-13D5-4A59-A725-651375C754FD}" destId="{456ED3D8-A190-4E36-B1B9-84649B7949DD}" srcOrd="0" destOrd="2" presId="urn:microsoft.com/office/officeart/2005/8/layout/process3"/>
    <dgm:cxn modelId="{59DACE99-79A0-46E6-9028-A5023D5B99B4}" type="presOf" srcId="{E2C4533F-2373-4998-B2A7-E9A46CFDEA78}" destId="{6863E3F7-A1C9-4565-A073-C2D1572D7017}" srcOrd="0" destOrd="0" presId="urn:microsoft.com/office/officeart/2005/8/layout/process3"/>
    <dgm:cxn modelId="{B2BF7C7B-5C13-49AE-B894-AAB58A69BCB9}" type="presOf" srcId="{FF6B579A-29D8-4BE6-8CDC-EB4D96EA208E}" destId="{29C780D3-98C1-4172-A750-E831A01977D1}" srcOrd="0" destOrd="0" presId="urn:microsoft.com/office/officeart/2005/8/layout/process3"/>
    <dgm:cxn modelId="{FBD45EB9-FAE6-4BC8-9C33-AE5A24DDF502}" type="presOf" srcId="{F4898071-DD3C-4EB3-80F5-B4EDE4315986}" destId="{3E2DED8F-C2D2-4A26-A39D-A330116F0BB5}" srcOrd="0" destOrd="0" presId="urn:microsoft.com/office/officeart/2005/8/layout/process3"/>
    <dgm:cxn modelId="{7B5CC01B-3874-4810-A963-98F18BC83C91}" srcId="{B4885B1F-D7AA-4BA0-A43F-25FD7FB6BD13}" destId="{F4898071-DD3C-4EB3-80F5-B4EDE4315986}" srcOrd="1" destOrd="0" parTransId="{D70B1716-9F18-43C0-919F-210B5EE12021}" sibTransId="{E2C4533F-2373-4998-B2A7-E9A46CFDEA78}"/>
    <dgm:cxn modelId="{398B9745-90FD-4307-90CE-2387C8C2F6FF}" type="presOf" srcId="{6DC656E4-108F-4940-898F-1460ACCC2164}" destId="{BB368511-CC28-4085-8CFF-A0EB6C161912}" srcOrd="0" destOrd="2" presId="urn:microsoft.com/office/officeart/2005/8/layout/process3"/>
    <dgm:cxn modelId="{3A362373-6F3D-4A7F-A252-54364047399D}" srcId="{FF6B579A-29D8-4BE6-8CDC-EB4D96EA208E}" destId="{6C540145-4EC0-4815-BBA0-9AF5F8AA7827}" srcOrd="2" destOrd="0" parTransId="{711A5F6A-8E8E-4E28-8235-596C8FFF25A9}" sibTransId="{F6826166-2AEB-46D3-AD4C-5C9A0D13BDC8}"/>
    <dgm:cxn modelId="{E75EB580-10FC-410B-9FA1-908AC99EF30C}" srcId="{FF6B579A-29D8-4BE6-8CDC-EB4D96EA208E}" destId="{BFB7746F-E693-473E-9338-5EAAE76B4B09}" srcOrd="1" destOrd="0" parTransId="{F77AAB23-3A3C-4E64-A05A-2002D900A11B}" sibTransId="{A2A46AFF-7F5B-4CC8-B7FE-B5887CDDD605}"/>
    <dgm:cxn modelId="{8603FC2F-2332-42B2-BE95-CCEFE2E416E0}" type="presOf" srcId="{DDB77814-5E4C-4417-A77B-BC975D61E27E}" destId="{456ED3D8-A190-4E36-B1B9-84649B7949DD}" srcOrd="0" destOrd="4" presId="urn:microsoft.com/office/officeart/2005/8/layout/process3"/>
    <dgm:cxn modelId="{A61D206C-23FB-4780-A033-BC55237B1A23}" type="presOf" srcId="{2DDA3107-4A81-4A9D-8D50-118C47B6F363}" destId="{E455FBE7-BB3C-4CEF-B851-4AF8AACADFAA}" srcOrd="0" destOrd="4" presId="urn:microsoft.com/office/officeart/2005/8/layout/process3"/>
    <dgm:cxn modelId="{6474C007-EA91-4284-A724-01CAD33DF104}" type="presOf" srcId="{F4898071-DD3C-4EB3-80F5-B4EDE4315986}" destId="{E58160AB-0E84-42D0-85D5-CF9215EA29C2}" srcOrd="1" destOrd="0" presId="urn:microsoft.com/office/officeart/2005/8/layout/process3"/>
    <dgm:cxn modelId="{B30C875D-A9DF-4835-AB0C-D4FC4726FB96}" type="presParOf" srcId="{B2E6EB12-3DDC-4E42-9C4C-4EC8D1C07BFB}" destId="{2C4CD497-6D19-4F6C-BF2B-8B51EABD7755}" srcOrd="0" destOrd="0" presId="urn:microsoft.com/office/officeart/2005/8/layout/process3"/>
    <dgm:cxn modelId="{66D944D9-90E0-49FE-A0CA-362A4E5C6C5F}" type="presParOf" srcId="{2C4CD497-6D19-4F6C-BF2B-8B51EABD7755}" destId="{29C780D3-98C1-4172-A750-E831A01977D1}" srcOrd="0" destOrd="0" presId="urn:microsoft.com/office/officeart/2005/8/layout/process3"/>
    <dgm:cxn modelId="{3DEC7AED-7147-4276-9010-359E94E88554}" type="presParOf" srcId="{2C4CD497-6D19-4F6C-BF2B-8B51EABD7755}" destId="{0FBFA3CA-7FEC-48D4-B2B5-AC80A5406A2F}" srcOrd="1" destOrd="0" presId="urn:microsoft.com/office/officeart/2005/8/layout/process3"/>
    <dgm:cxn modelId="{EDDD8C36-23A3-4DB0-88BB-DBFFC48A51B7}" type="presParOf" srcId="{2C4CD497-6D19-4F6C-BF2B-8B51EABD7755}" destId="{E455FBE7-BB3C-4CEF-B851-4AF8AACADFAA}" srcOrd="2" destOrd="0" presId="urn:microsoft.com/office/officeart/2005/8/layout/process3"/>
    <dgm:cxn modelId="{74B4F1AF-E1BB-47F2-9186-90B94693CE09}" type="presParOf" srcId="{B2E6EB12-3DDC-4E42-9C4C-4EC8D1C07BFB}" destId="{DFF1D204-9CA7-4D1E-8F32-EE712F5CE5D1}" srcOrd="1" destOrd="0" presId="urn:microsoft.com/office/officeart/2005/8/layout/process3"/>
    <dgm:cxn modelId="{4E94E5DE-04C1-4FBE-B5F4-D65D8A695A52}" type="presParOf" srcId="{DFF1D204-9CA7-4D1E-8F32-EE712F5CE5D1}" destId="{DA780C94-910E-495D-897B-B3D9BF816BE8}" srcOrd="0" destOrd="0" presId="urn:microsoft.com/office/officeart/2005/8/layout/process3"/>
    <dgm:cxn modelId="{0AFFA93C-847D-46A6-8778-FC7D8F2D3D4A}" type="presParOf" srcId="{B2E6EB12-3DDC-4E42-9C4C-4EC8D1C07BFB}" destId="{9D04D8CE-0D1B-4DA0-8039-D2C40BF5B1FB}" srcOrd="2" destOrd="0" presId="urn:microsoft.com/office/officeart/2005/8/layout/process3"/>
    <dgm:cxn modelId="{8ECB2AD5-1731-4AA7-B271-7077CBBC2ABF}" type="presParOf" srcId="{9D04D8CE-0D1B-4DA0-8039-D2C40BF5B1FB}" destId="{3E2DED8F-C2D2-4A26-A39D-A330116F0BB5}" srcOrd="0" destOrd="0" presId="urn:microsoft.com/office/officeart/2005/8/layout/process3"/>
    <dgm:cxn modelId="{0AF3E57D-4994-4638-83CA-E807F718C560}" type="presParOf" srcId="{9D04D8CE-0D1B-4DA0-8039-D2C40BF5B1FB}" destId="{E58160AB-0E84-42D0-85D5-CF9215EA29C2}" srcOrd="1" destOrd="0" presId="urn:microsoft.com/office/officeart/2005/8/layout/process3"/>
    <dgm:cxn modelId="{A9592365-527E-42EA-AC75-427BFA54668A}" type="presParOf" srcId="{9D04D8CE-0D1B-4DA0-8039-D2C40BF5B1FB}" destId="{BB368511-CC28-4085-8CFF-A0EB6C161912}" srcOrd="2" destOrd="0" presId="urn:microsoft.com/office/officeart/2005/8/layout/process3"/>
    <dgm:cxn modelId="{689556AA-1825-4BD4-ABA1-8FF9BA6622A0}" type="presParOf" srcId="{B2E6EB12-3DDC-4E42-9C4C-4EC8D1C07BFB}" destId="{6863E3F7-A1C9-4565-A073-C2D1572D7017}" srcOrd="3" destOrd="0" presId="urn:microsoft.com/office/officeart/2005/8/layout/process3"/>
    <dgm:cxn modelId="{1616C157-2BB2-4C61-AC56-475ADD0EF9F3}" type="presParOf" srcId="{6863E3F7-A1C9-4565-A073-C2D1572D7017}" destId="{D1D26FFB-7F46-4BB2-BCF1-6647703726AF}" srcOrd="0" destOrd="0" presId="urn:microsoft.com/office/officeart/2005/8/layout/process3"/>
    <dgm:cxn modelId="{D17B96B1-FE1E-403C-81F7-7FE9CC927D86}" type="presParOf" srcId="{B2E6EB12-3DDC-4E42-9C4C-4EC8D1C07BFB}" destId="{1E0905DD-C61B-4EEE-A027-6FEB8F19E966}" srcOrd="4" destOrd="0" presId="urn:microsoft.com/office/officeart/2005/8/layout/process3"/>
    <dgm:cxn modelId="{523EF316-5EFE-465F-BFCA-A8A34604B094}" type="presParOf" srcId="{1E0905DD-C61B-4EEE-A027-6FEB8F19E966}" destId="{7A363213-42D4-402F-B49C-FD6F2E86D924}" srcOrd="0" destOrd="0" presId="urn:microsoft.com/office/officeart/2005/8/layout/process3"/>
    <dgm:cxn modelId="{DEA3B485-F402-43DD-915E-120B68585B61}" type="presParOf" srcId="{1E0905DD-C61B-4EEE-A027-6FEB8F19E966}" destId="{E6BF5C7F-DD28-485C-B442-156C2F41F071}" srcOrd="1" destOrd="0" presId="urn:microsoft.com/office/officeart/2005/8/layout/process3"/>
    <dgm:cxn modelId="{4B416214-6D3F-4D6D-9B08-C81110F5D108}" type="presParOf" srcId="{1E0905DD-C61B-4EEE-A027-6FEB8F19E966}" destId="{3AC6034D-4A7B-4A8A-8FFB-6F5DD5976D58}" srcOrd="2" destOrd="0" presId="urn:microsoft.com/office/officeart/2005/8/layout/process3"/>
    <dgm:cxn modelId="{A3D85086-7A73-481C-BF5B-C46BC705E5B0}" type="presParOf" srcId="{B2E6EB12-3DDC-4E42-9C4C-4EC8D1C07BFB}" destId="{A87EB774-96BE-4FC8-9CC2-7BFFFA897B25}" srcOrd="5" destOrd="0" presId="urn:microsoft.com/office/officeart/2005/8/layout/process3"/>
    <dgm:cxn modelId="{B463ADCC-EB9A-491D-9E2A-6E7217A48B15}" type="presParOf" srcId="{A87EB774-96BE-4FC8-9CC2-7BFFFA897B25}" destId="{F96880A4-A7D8-4142-B6A7-74A22B37F09B}" srcOrd="0" destOrd="0" presId="urn:microsoft.com/office/officeart/2005/8/layout/process3"/>
    <dgm:cxn modelId="{51889ABA-92C8-4E63-A0C1-04E93B922B3C}" type="presParOf" srcId="{B2E6EB12-3DDC-4E42-9C4C-4EC8D1C07BFB}" destId="{CB9D9BA3-D56C-4F5E-AF62-363BECD650CF}" srcOrd="6" destOrd="0" presId="urn:microsoft.com/office/officeart/2005/8/layout/process3"/>
    <dgm:cxn modelId="{0BADD9C3-153D-4BCB-A184-47600C19D204}" type="presParOf" srcId="{CB9D9BA3-D56C-4F5E-AF62-363BECD650CF}" destId="{DF354FF4-E067-450A-89BB-F970A8BFBC3C}" srcOrd="0" destOrd="0" presId="urn:microsoft.com/office/officeart/2005/8/layout/process3"/>
    <dgm:cxn modelId="{79E01168-B7AB-4731-8496-580EB99125C0}" type="presParOf" srcId="{CB9D9BA3-D56C-4F5E-AF62-363BECD650CF}" destId="{23556736-DE81-4AEF-9248-77E9C85D23CD}" srcOrd="1" destOrd="0" presId="urn:microsoft.com/office/officeart/2005/8/layout/process3"/>
    <dgm:cxn modelId="{49053545-2C8D-42B9-A2FC-533B89217AC8}" type="presParOf" srcId="{CB9D9BA3-D56C-4F5E-AF62-363BECD650CF}" destId="{456ED3D8-A190-4E36-B1B9-84649B7949DD}" srcOrd="2" destOrd="0" presId="urn:microsoft.com/office/officeart/2005/8/layout/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596A3A30-0454-4B38-936D-C94A6C4AB2C5}" type="doc">
      <dgm:prSet loTypeId="urn:microsoft.com/office/officeart/2005/8/layout/process5" loCatId="process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zh-CN" altLang="en-US"/>
        </a:p>
      </dgm:t>
    </dgm:pt>
    <dgm:pt modelId="{4FE08F96-82AF-40C2-BA96-1DF55E42ECF7}">
      <dgm:prSet/>
      <dgm:spPr/>
      <dgm:t>
        <a:bodyPr/>
        <a:lstStyle/>
        <a:p>
          <a:pPr rtl="0"/>
          <a:r>
            <a:rPr lang="zh-CN" altLang="en-US" dirty="0" smtClean="0">
              <a:latin typeface="等线" panose="02010600030101010101" pitchFamily="2" charset="-122"/>
              <a:ea typeface="等线" panose="02010600030101010101" pitchFamily="2" charset="-122"/>
            </a:rPr>
            <a:t>用研究院内部系统提交反馈</a:t>
          </a:r>
          <a:endParaRPr lang="en-US" altLang="zh-CN" dirty="0" smtClean="0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15300637-90B6-40BB-AFB2-60D12823615B}" type="parTrans" cxnId="{EA74EE31-E2ED-4F5E-8406-241CE7E6AF5B}">
      <dgm:prSet/>
      <dgm:spPr/>
      <dgm:t>
        <a:bodyPr/>
        <a:lstStyle/>
        <a:p>
          <a:endParaRPr lang="zh-CN" altLang="en-US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F6CEC3CC-CF8F-4A1E-9CE1-420712D1B33A}" type="sibTrans" cxnId="{EA74EE31-E2ED-4F5E-8406-241CE7E6AF5B}">
      <dgm:prSet/>
      <dgm:spPr/>
      <dgm:t>
        <a:bodyPr/>
        <a:lstStyle/>
        <a:p>
          <a:endParaRPr lang="zh-CN" altLang="en-US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98552D80-1C4F-4A86-808E-37773EAE6D0E}">
      <dgm:prSet/>
      <dgm:spPr/>
      <dgm:t>
        <a:bodyPr/>
        <a:lstStyle/>
        <a:p>
          <a:pPr rtl="0"/>
          <a:r>
            <a:rPr lang="zh-CN" altLang="en-US" b="0" i="0" baseline="0" dirty="0" smtClean="0">
              <a:latin typeface="等线" panose="02010600030101010101" pitchFamily="2" charset="-122"/>
              <a:ea typeface="等线" panose="02010600030101010101" pitchFamily="2" charset="-122"/>
            </a:rPr>
            <a:t>反馈时</a:t>
          </a:r>
          <a:r>
            <a:rPr lang="zh-CN" b="0" i="0" baseline="0" dirty="0" smtClean="0">
              <a:latin typeface="等线" panose="02010600030101010101" pitchFamily="2" charset="-122"/>
              <a:ea typeface="等线" panose="02010600030101010101" pitchFamily="2" charset="-122"/>
            </a:rPr>
            <a:t>不评价</a:t>
          </a:r>
          <a:r>
            <a:rPr lang="zh-CN" altLang="en-US" b="0" i="0" baseline="0" dirty="0" smtClean="0">
              <a:latin typeface="等线" panose="02010600030101010101" pitchFamily="2" charset="-122"/>
              <a:ea typeface="等线" panose="02010600030101010101" pitchFamily="2" charset="-122"/>
            </a:rPr>
            <a:t>，</a:t>
          </a:r>
          <a:r>
            <a:rPr lang="zh-CN" b="0" i="0" baseline="0" dirty="0" smtClean="0">
              <a:latin typeface="等线" panose="02010600030101010101" pitchFamily="2" charset="-122"/>
              <a:ea typeface="等线" panose="02010600030101010101" pitchFamily="2" charset="-122"/>
            </a:rPr>
            <a:t>只列举事例</a:t>
          </a:r>
          <a:endParaRPr lang="zh-CN" dirty="0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028E03D7-36E1-43AB-8E84-5894F89B9A82}" type="parTrans" cxnId="{C6881E70-384D-4A64-992D-340B27355BAA}">
      <dgm:prSet/>
      <dgm:spPr/>
      <dgm:t>
        <a:bodyPr/>
        <a:lstStyle/>
        <a:p>
          <a:endParaRPr lang="zh-CN" altLang="en-US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002BE0B6-8D45-4D64-B743-368078C81FEA}" type="sibTrans" cxnId="{C6881E70-384D-4A64-992D-340B27355BAA}">
      <dgm:prSet/>
      <dgm:spPr/>
      <dgm:t>
        <a:bodyPr/>
        <a:lstStyle/>
        <a:p>
          <a:endParaRPr lang="zh-CN" altLang="en-US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073CCCC8-9E1E-4122-B90B-140846C31242}">
      <dgm:prSet/>
      <dgm:spPr/>
      <dgm:t>
        <a:bodyPr/>
        <a:lstStyle/>
        <a:p>
          <a:pPr rtl="0"/>
          <a:r>
            <a:rPr lang="zh-CN" altLang="en-US" b="0" i="0" baseline="0" dirty="0" smtClean="0">
              <a:latin typeface="等线" panose="02010600030101010101" pitchFamily="2" charset="-122"/>
              <a:ea typeface="等线" panose="02010600030101010101" pitchFamily="2" charset="-122"/>
            </a:rPr>
            <a:t>正面的</a:t>
          </a:r>
          <a:r>
            <a:rPr lang="zh-CN" b="0" i="0" baseline="0" dirty="0" smtClean="0">
              <a:latin typeface="等线" panose="02010600030101010101" pitchFamily="2" charset="-122"/>
              <a:ea typeface="等线" panose="02010600030101010101" pitchFamily="2" charset="-122"/>
            </a:rPr>
            <a:t>任务</a:t>
          </a:r>
          <a:r>
            <a:rPr lang="zh-CN" altLang="en-US" b="0" i="0" baseline="0" dirty="0" smtClean="0">
              <a:latin typeface="等线" panose="02010600030101010101" pitchFamily="2" charset="-122"/>
              <a:ea typeface="等线" panose="02010600030101010101" pitchFamily="2" charset="-122"/>
            </a:rPr>
            <a:t>事例</a:t>
          </a:r>
          <a:r>
            <a:rPr lang="zh-CN" b="0" i="0" baseline="0" dirty="0" smtClean="0">
              <a:latin typeface="等线" panose="02010600030101010101" pitchFamily="2" charset="-122"/>
              <a:ea typeface="等线" panose="02010600030101010101" pitchFamily="2" charset="-122"/>
            </a:rPr>
            <a:t>加积分</a:t>
          </a:r>
          <a:endParaRPr lang="zh-CN" dirty="0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288B4F0E-5142-4844-A9EA-C658BA52F131}" type="parTrans" cxnId="{247C8388-0FE7-4690-B641-620CEED2F85C}">
      <dgm:prSet/>
      <dgm:spPr/>
      <dgm:t>
        <a:bodyPr/>
        <a:lstStyle/>
        <a:p>
          <a:endParaRPr lang="zh-CN" altLang="en-US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AF063690-6325-4FE3-B0AF-BE094131078A}" type="sibTrans" cxnId="{247C8388-0FE7-4690-B641-620CEED2F85C}">
      <dgm:prSet/>
      <dgm:spPr/>
      <dgm:t>
        <a:bodyPr/>
        <a:lstStyle/>
        <a:p>
          <a:endParaRPr lang="zh-CN" altLang="en-US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5BAF1494-F110-4E34-8F4A-6361B6DC2302}">
      <dgm:prSet/>
      <dgm:spPr/>
      <dgm:t>
        <a:bodyPr/>
        <a:lstStyle/>
        <a:p>
          <a:pPr rtl="0"/>
          <a:r>
            <a:rPr lang="zh-CN" altLang="en-US" b="0" i="0" baseline="0" dirty="0" smtClean="0">
              <a:latin typeface="等线" panose="02010600030101010101" pitchFamily="2" charset="-122"/>
              <a:ea typeface="等线" panose="02010600030101010101" pitchFamily="2" charset="-122"/>
            </a:rPr>
            <a:t>若需要，生成价值观分数</a:t>
          </a:r>
          <a:endParaRPr lang="zh-CN" dirty="0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C5C1B889-B72F-4AEA-8E11-ACEB58D4A375}" type="parTrans" cxnId="{90D035E2-D3DD-4187-B5E0-D931005BE91B}">
      <dgm:prSet/>
      <dgm:spPr/>
      <dgm:t>
        <a:bodyPr/>
        <a:lstStyle/>
        <a:p>
          <a:endParaRPr lang="zh-CN" altLang="en-US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20336A27-8791-49BE-8FB7-B81D37639A06}" type="sibTrans" cxnId="{90D035E2-D3DD-4187-B5E0-D931005BE91B}">
      <dgm:prSet/>
      <dgm:spPr/>
      <dgm:t>
        <a:bodyPr/>
        <a:lstStyle/>
        <a:p>
          <a:endParaRPr lang="zh-CN" altLang="en-US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317D1708-3949-4B11-BA45-C061AA946EDF}">
      <dgm:prSet/>
      <dgm:spPr/>
      <dgm:t>
        <a:bodyPr/>
        <a:lstStyle/>
        <a:p>
          <a:pPr rtl="0"/>
          <a:r>
            <a:rPr lang="en-US" altLang="zh-CN" smtClean="0">
              <a:latin typeface="等线" panose="02010600030101010101" pitchFamily="2" charset="-122"/>
              <a:ea typeface="等线" panose="02010600030101010101" pitchFamily="2" charset="-122"/>
            </a:rPr>
            <a:t>Frank</a:t>
          </a:r>
          <a:r>
            <a:rPr lang="zh-CN" altLang="en-US" smtClean="0">
              <a:latin typeface="等线" panose="02010600030101010101" pitchFamily="2" charset="-122"/>
              <a:ea typeface="等线" panose="02010600030101010101" pitchFamily="2" charset="-122"/>
            </a:rPr>
            <a:t>收集反馈内容</a:t>
          </a:r>
          <a:endParaRPr lang="zh-CN" dirty="0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CCD2F06F-322F-4B93-B964-F689BDFB8F6B}" type="parTrans" cxnId="{21780E20-7A56-41AB-90F9-97CFEBBEAB55}">
      <dgm:prSet/>
      <dgm:spPr/>
      <dgm:t>
        <a:bodyPr/>
        <a:lstStyle/>
        <a:p>
          <a:endParaRPr lang="zh-CN" altLang="en-US"/>
        </a:p>
      </dgm:t>
    </dgm:pt>
    <dgm:pt modelId="{F5CE4C4E-C256-42DD-863C-B42BA88F8594}" type="sibTrans" cxnId="{21780E20-7A56-41AB-90F9-97CFEBBEAB55}">
      <dgm:prSet/>
      <dgm:spPr/>
      <dgm:t>
        <a:bodyPr/>
        <a:lstStyle/>
        <a:p>
          <a:endParaRPr lang="zh-CN" altLang="en-US"/>
        </a:p>
      </dgm:t>
    </dgm:pt>
    <dgm:pt modelId="{9D70B7B3-78C2-4604-8CCB-3AA7AB44BE56}" type="pres">
      <dgm:prSet presAssocID="{596A3A30-0454-4B38-936D-C94A6C4AB2C5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0A100AA9-D3E3-4E7D-9B49-89B3A5DE8CCB}" type="pres">
      <dgm:prSet presAssocID="{4FE08F96-82AF-40C2-BA96-1DF55E42ECF7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68C82E4-1FBC-41FE-9B3A-27AAEAA9A6D0}" type="pres">
      <dgm:prSet presAssocID="{F6CEC3CC-CF8F-4A1E-9CE1-420712D1B33A}" presName="sibTrans" presStyleLbl="sibTrans2D1" presStyleIdx="0" presStyleCnt="4"/>
      <dgm:spPr/>
      <dgm:t>
        <a:bodyPr/>
        <a:lstStyle/>
        <a:p>
          <a:endParaRPr lang="zh-CN" altLang="en-US"/>
        </a:p>
      </dgm:t>
    </dgm:pt>
    <dgm:pt modelId="{76AB2190-2BAD-44C1-BA86-6DD91712C645}" type="pres">
      <dgm:prSet presAssocID="{F6CEC3CC-CF8F-4A1E-9CE1-420712D1B33A}" presName="connectorText" presStyleLbl="sibTrans2D1" presStyleIdx="0" presStyleCnt="4"/>
      <dgm:spPr/>
      <dgm:t>
        <a:bodyPr/>
        <a:lstStyle/>
        <a:p>
          <a:endParaRPr lang="zh-CN" altLang="en-US"/>
        </a:p>
      </dgm:t>
    </dgm:pt>
    <dgm:pt modelId="{1FBDADF8-61C9-459C-B0B0-B16FCA63F66A}" type="pres">
      <dgm:prSet presAssocID="{98552D80-1C4F-4A86-808E-37773EAE6D0E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2A459F1-BB53-4029-990F-88D4AACDE1B8}" type="pres">
      <dgm:prSet presAssocID="{002BE0B6-8D45-4D64-B743-368078C81FEA}" presName="sibTrans" presStyleLbl="sibTrans2D1" presStyleIdx="1" presStyleCnt="4"/>
      <dgm:spPr/>
      <dgm:t>
        <a:bodyPr/>
        <a:lstStyle/>
        <a:p>
          <a:endParaRPr lang="zh-CN" altLang="en-US"/>
        </a:p>
      </dgm:t>
    </dgm:pt>
    <dgm:pt modelId="{2B301CF0-0F5B-4F57-BB4E-8DA896D61834}" type="pres">
      <dgm:prSet presAssocID="{002BE0B6-8D45-4D64-B743-368078C81FEA}" presName="connectorText" presStyleLbl="sibTrans2D1" presStyleIdx="1" presStyleCnt="4"/>
      <dgm:spPr/>
      <dgm:t>
        <a:bodyPr/>
        <a:lstStyle/>
        <a:p>
          <a:endParaRPr lang="zh-CN" altLang="en-US"/>
        </a:p>
      </dgm:t>
    </dgm:pt>
    <dgm:pt modelId="{9876B3FF-5643-41AC-84B0-B5F0728BE77D}" type="pres">
      <dgm:prSet presAssocID="{317D1708-3949-4B11-BA45-C061AA946EDF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318613C-7906-4013-ACA0-4C71FF6EC672}" type="pres">
      <dgm:prSet presAssocID="{F5CE4C4E-C256-42DD-863C-B42BA88F8594}" presName="sibTrans" presStyleLbl="sibTrans2D1" presStyleIdx="2" presStyleCnt="4"/>
      <dgm:spPr/>
      <dgm:t>
        <a:bodyPr/>
        <a:lstStyle/>
        <a:p>
          <a:endParaRPr lang="zh-CN" altLang="en-US"/>
        </a:p>
      </dgm:t>
    </dgm:pt>
    <dgm:pt modelId="{15F6FBB5-9D9F-467E-9E83-11AABDF1D29F}" type="pres">
      <dgm:prSet presAssocID="{F5CE4C4E-C256-42DD-863C-B42BA88F8594}" presName="connectorText" presStyleLbl="sibTrans2D1" presStyleIdx="2" presStyleCnt="4"/>
      <dgm:spPr/>
      <dgm:t>
        <a:bodyPr/>
        <a:lstStyle/>
        <a:p>
          <a:endParaRPr lang="zh-CN" altLang="en-US"/>
        </a:p>
      </dgm:t>
    </dgm:pt>
    <dgm:pt modelId="{59F14FF1-18C7-4DE2-B2C6-C562FB1714B8}" type="pres">
      <dgm:prSet presAssocID="{073CCCC8-9E1E-4122-B90B-140846C31242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1BF3159-B050-4AB7-893F-43BC5A1684E3}" type="pres">
      <dgm:prSet presAssocID="{AF063690-6325-4FE3-B0AF-BE094131078A}" presName="sibTrans" presStyleLbl="sibTrans2D1" presStyleIdx="3" presStyleCnt="4"/>
      <dgm:spPr/>
      <dgm:t>
        <a:bodyPr/>
        <a:lstStyle/>
        <a:p>
          <a:endParaRPr lang="zh-CN" altLang="en-US"/>
        </a:p>
      </dgm:t>
    </dgm:pt>
    <dgm:pt modelId="{39B74965-FC67-409E-8BEF-1DAAD0B53776}" type="pres">
      <dgm:prSet presAssocID="{AF063690-6325-4FE3-B0AF-BE094131078A}" presName="connectorText" presStyleLbl="sibTrans2D1" presStyleIdx="3" presStyleCnt="4"/>
      <dgm:spPr/>
      <dgm:t>
        <a:bodyPr/>
        <a:lstStyle/>
        <a:p>
          <a:endParaRPr lang="zh-CN" altLang="en-US"/>
        </a:p>
      </dgm:t>
    </dgm:pt>
    <dgm:pt modelId="{336D6349-ACC0-4F68-867A-5F183A05CD5B}" type="pres">
      <dgm:prSet presAssocID="{5BAF1494-F110-4E34-8F4A-6361B6DC2302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C6881E70-384D-4A64-992D-340B27355BAA}" srcId="{596A3A30-0454-4B38-936D-C94A6C4AB2C5}" destId="{98552D80-1C4F-4A86-808E-37773EAE6D0E}" srcOrd="1" destOrd="0" parTransId="{028E03D7-36E1-43AB-8E84-5894F89B9A82}" sibTransId="{002BE0B6-8D45-4D64-B743-368078C81FEA}"/>
    <dgm:cxn modelId="{A4B83EBA-A9EA-42B8-B4CD-4D549DA9B621}" type="presOf" srcId="{F6CEC3CC-CF8F-4A1E-9CE1-420712D1B33A}" destId="{76AB2190-2BAD-44C1-BA86-6DD91712C645}" srcOrd="1" destOrd="0" presId="urn:microsoft.com/office/officeart/2005/8/layout/process5"/>
    <dgm:cxn modelId="{6D93561E-2D8F-4C7F-B223-1441DC41E55D}" type="presOf" srcId="{AF063690-6325-4FE3-B0AF-BE094131078A}" destId="{F1BF3159-B050-4AB7-893F-43BC5A1684E3}" srcOrd="0" destOrd="0" presId="urn:microsoft.com/office/officeart/2005/8/layout/process5"/>
    <dgm:cxn modelId="{815827CC-93F4-4A8D-9E5F-135D0486D09F}" type="presOf" srcId="{002BE0B6-8D45-4D64-B743-368078C81FEA}" destId="{F2A459F1-BB53-4029-990F-88D4AACDE1B8}" srcOrd="0" destOrd="0" presId="urn:microsoft.com/office/officeart/2005/8/layout/process5"/>
    <dgm:cxn modelId="{21780E20-7A56-41AB-90F9-97CFEBBEAB55}" srcId="{596A3A30-0454-4B38-936D-C94A6C4AB2C5}" destId="{317D1708-3949-4B11-BA45-C061AA946EDF}" srcOrd="2" destOrd="0" parTransId="{CCD2F06F-322F-4B93-B964-F689BDFB8F6B}" sibTransId="{F5CE4C4E-C256-42DD-863C-B42BA88F8594}"/>
    <dgm:cxn modelId="{EA74EE31-E2ED-4F5E-8406-241CE7E6AF5B}" srcId="{596A3A30-0454-4B38-936D-C94A6C4AB2C5}" destId="{4FE08F96-82AF-40C2-BA96-1DF55E42ECF7}" srcOrd="0" destOrd="0" parTransId="{15300637-90B6-40BB-AFB2-60D12823615B}" sibTransId="{F6CEC3CC-CF8F-4A1E-9CE1-420712D1B33A}"/>
    <dgm:cxn modelId="{90D035E2-D3DD-4187-B5E0-D931005BE91B}" srcId="{596A3A30-0454-4B38-936D-C94A6C4AB2C5}" destId="{5BAF1494-F110-4E34-8F4A-6361B6DC2302}" srcOrd="4" destOrd="0" parTransId="{C5C1B889-B72F-4AEA-8E11-ACEB58D4A375}" sibTransId="{20336A27-8791-49BE-8FB7-B81D37639A06}"/>
    <dgm:cxn modelId="{0F6A1A40-3BAB-4013-9B78-06B4BE7E3E79}" type="presOf" srcId="{317D1708-3949-4B11-BA45-C061AA946EDF}" destId="{9876B3FF-5643-41AC-84B0-B5F0728BE77D}" srcOrd="0" destOrd="0" presId="urn:microsoft.com/office/officeart/2005/8/layout/process5"/>
    <dgm:cxn modelId="{53DC98EB-2154-49C2-A802-803245E92608}" type="presOf" srcId="{5BAF1494-F110-4E34-8F4A-6361B6DC2302}" destId="{336D6349-ACC0-4F68-867A-5F183A05CD5B}" srcOrd="0" destOrd="0" presId="urn:microsoft.com/office/officeart/2005/8/layout/process5"/>
    <dgm:cxn modelId="{FE46FD01-D71E-4B0F-95E7-6C46D26B7BB8}" type="presOf" srcId="{F6CEC3CC-CF8F-4A1E-9CE1-420712D1B33A}" destId="{E68C82E4-1FBC-41FE-9B3A-27AAEAA9A6D0}" srcOrd="0" destOrd="0" presId="urn:microsoft.com/office/officeart/2005/8/layout/process5"/>
    <dgm:cxn modelId="{989C0FD9-617D-4A99-9789-479D28FA66DB}" type="presOf" srcId="{F5CE4C4E-C256-42DD-863C-B42BA88F8594}" destId="{15F6FBB5-9D9F-467E-9E83-11AABDF1D29F}" srcOrd="1" destOrd="0" presId="urn:microsoft.com/office/officeart/2005/8/layout/process5"/>
    <dgm:cxn modelId="{9B6717A8-1985-4B3E-BC0F-F456FD376B18}" type="presOf" srcId="{AF063690-6325-4FE3-B0AF-BE094131078A}" destId="{39B74965-FC67-409E-8BEF-1DAAD0B53776}" srcOrd="1" destOrd="0" presId="urn:microsoft.com/office/officeart/2005/8/layout/process5"/>
    <dgm:cxn modelId="{E811A6D4-AABF-43B3-999E-D7DE44D5B482}" type="presOf" srcId="{073CCCC8-9E1E-4122-B90B-140846C31242}" destId="{59F14FF1-18C7-4DE2-B2C6-C562FB1714B8}" srcOrd="0" destOrd="0" presId="urn:microsoft.com/office/officeart/2005/8/layout/process5"/>
    <dgm:cxn modelId="{A8767FFC-ABFD-4636-8EA5-B2BFD1A9DB75}" type="presOf" srcId="{F5CE4C4E-C256-42DD-863C-B42BA88F8594}" destId="{1318613C-7906-4013-ACA0-4C71FF6EC672}" srcOrd="0" destOrd="0" presId="urn:microsoft.com/office/officeart/2005/8/layout/process5"/>
    <dgm:cxn modelId="{74D5FC8C-2A66-4571-AAB4-DDC8BE1CBD0D}" type="presOf" srcId="{4FE08F96-82AF-40C2-BA96-1DF55E42ECF7}" destId="{0A100AA9-D3E3-4E7D-9B49-89B3A5DE8CCB}" srcOrd="0" destOrd="0" presId="urn:microsoft.com/office/officeart/2005/8/layout/process5"/>
    <dgm:cxn modelId="{891E15C1-50D9-4898-AE37-365F1B972CFA}" type="presOf" srcId="{596A3A30-0454-4B38-936D-C94A6C4AB2C5}" destId="{9D70B7B3-78C2-4604-8CCB-3AA7AB44BE56}" srcOrd="0" destOrd="0" presId="urn:microsoft.com/office/officeart/2005/8/layout/process5"/>
    <dgm:cxn modelId="{C255F9C6-5EAD-4BAF-84DB-21ABF9700145}" type="presOf" srcId="{002BE0B6-8D45-4D64-B743-368078C81FEA}" destId="{2B301CF0-0F5B-4F57-BB4E-8DA896D61834}" srcOrd="1" destOrd="0" presId="urn:microsoft.com/office/officeart/2005/8/layout/process5"/>
    <dgm:cxn modelId="{247C8388-0FE7-4690-B641-620CEED2F85C}" srcId="{596A3A30-0454-4B38-936D-C94A6C4AB2C5}" destId="{073CCCC8-9E1E-4122-B90B-140846C31242}" srcOrd="3" destOrd="0" parTransId="{288B4F0E-5142-4844-A9EA-C658BA52F131}" sibTransId="{AF063690-6325-4FE3-B0AF-BE094131078A}"/>
    <dgm:cxn modelId="{F8C26A00-7C8D-4EFC-98CC-EC56512D2ABE}" type="presOf" srcId="{98552D80-1C4F-4A86-808E-37773EAE6D0E}" destId="{1FBDADF8-61C9-459C-B0B0-B16FCA63F66A}" srcOrd="0" destOrd="0" presId="urn:microsoft.com/office/officeart/2005/8/layout/process5"/>
    <dgm:cxn modelId="{B663F75E-418E-46D5-BD61-9E1E83FF7405}" type="presParOf" srcId="{9D70B7B3-78C2-4604-8CCB-3AA7AB44BE56}" destId="{0A100AA9-D3E3-4E7D-9B49-89B3A5DE8CCB}" srcOrd="0" destOrd="0" presId="urn:microsoft.com/office/officeart/2005/8/layout/process5"/>
    <dgm:cxn modelId="{4B1387C6-93CD-4340-8C07-F4EB1B04209B}" type="presParOf" srcId="{9D70B7B3-78C2-4604-8CCB-3AA7AB44BE56}" destId="{E68C82E4-1FBC-41FE-9B3A-27AAEAA9A6D0}" srcOrd="1" destOrd="0" presId="urn:microsoft.com/office/officeart/2005/8/layout/process5"/>
    <dgm:cxn modelId="{BA222699-D301-4C9E-9F9D-E56CCC1A64B1}" type="presParOf" srcId="{E68C82E4-1FBC-41FE-9B3A-27AAEAA9A6D0}" destId="{76AB2190-2BAD-44C1-BA86-6DD91712C645}" srcOrd="0" destOrd="0" presId="urn:microsoft.com/office/officeart/2005/8/layout/process5"/>
    <dgm:cxn modelId="{54046BFC-B406-4110-B01F-7E6A39FE824B}" type="presParOf" srcId="{9D70B7B3-78C2-4604-8CCB-3AA7AB44BE56}" destId="{1FBDADF8-61C9-459C-B0B0-B16FCA63F66A}" srcOrd="2" destOrd="0" presId="urn:microsoft.com/office/officeart/2005/8/layout/process5"/>
    <dgm:cxn modelId="{CD7C9952-3C10-4219-B835-96CF4DBF8D27}" type="presParOf" srcId="{9D70B7B3-78C2-4604-8CCB-3AA7AB44BE56}" destId="{F2A459F1-BB53-4029-990F-88D4AACDE1B8}" srcOrd="3" destOrd="0" presId="urn:microsoft.com/office/officeart/2005/8/layout/process5"/>
    <dgm:cxn modelId="{3A10484C-2CA2-4EBB-8674-486A4E156586}" type="presParOf" srcId="{F2A459F1-BB53-4029-990F-88D4AACDE1B8}" destId="{2B301CF0-0F5B-4F57-BB4E-8DA896D61834}" srcOrd="0" destOrd="0" presId="urn:microsoft.com/office/officeart/2005/8/layout/process5"/>
    <dgm:cxn modelId="{CB07E563-4F6F-4DA5-BF34-2741A4908B7A}" type="presParOf" srcId="{9D70B7B3-78C2-4604-8CCB-3AA7AB44BE56}" destId="{9876B3FF-5643-41AC-84B0-B5F0728BE77D}" srcOrd="4" destOrd="0" presId="urn:microsoft.com/office/officeart/2005/8/layout/process5"/>
    <dgm:cxn modelId="{C100D4A6-7968-475C-B79A-B3A2BBB6E247}" type="presParOf" srcId="{9D70B7B3-78C2-4604-8CCB-3AA7AB44BE56}" destId="{1318613C-7906-4013-ACA0-4C71FF6EC672}" srcOrd="5" destOrd="0" presId="urn:microsoft.com/office/officeart/2005/8/layout/process5"/>
    <dgm:cxn modelId="{7F74BEA3-1015-4316-9469-0B4F76BC4902}" type="presParOf" srcId="{1318613C-7906-4013-ACA0-4C71FF6EC672}" destId="{15F6FBB5-9D9F-467E-9E83-11AABDF1D29F}" srcOrd="0" destOrd="0" presId="urn:microsoft.com/office/officeart/2005/8/layout/process5"/>
    <dgm:cxn modelId="{1A951D17-8A09-4B0E-BA1C-7A76FC7FA25F}" type="presParOf" srcId="{9D70B7B3-78C2-4604-8CCB-3AA7AB44BE56}" destId="{59F14FF1-18C7-4DE2-B2C6-C562FB1714B8}" srcOrd="6" destOrd="0" presId="urn:microsoft.com/office/officeart/2005/8/layout/process5"/>
    <dgm:cxn modelId="{8B1433EC-64F6-4582-8FA8-245892769AB4}" type="presParOf" srcId="{9D70B7B3-78C2-4604-8CCB-3AA7AB44BE56}" destId="{F1BF3159-B050-4AB7-893F-43BC5A1684E3}" srcOrd="7" destOrd="0" presId="urn:microsoft.com/office/officeart/2005/8/layout/process5"/>
    <dgm:cxn modelId="{95538FF7-B406-42ED-A1FC-F98A679378D0}" type="presParOf" srcId="{F1BF3159-B050-4AB7-893F-43BC5A1684E3}" destId="{39B74965-FC67-409E-8BEF-1DAAD0B53776}" srcOrd="0" destOrd="0" presId="urn:microsoft.com/office/officeart/2005/8/layout/process5"/>
    <dgm:cxn modelId="{FDC27747-9FBB-42DA-99CE-8B25BDD5C72E}" type="presParOf" srcId="{9D70B7B3-78C2-4604-8CCB-3AA7AB44BE56}" destId="{336D6349-ACC0-4F68-867A-5F183A05CD5B}" srcOrd="8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DBB61C29-7E10-41EB-A291-1BE72701B621}" type="doc">
      <dgm:prSet loTypeId="urn:microsoft.com/office/officeart/2008/layout/IncreasingCircleProcess" loCatId="process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zh-CN" altLang="en-US"/>
        </a:p>
      </dgm:t>
    </dgm:pt>
    <dgm:pt modelId="{340AB7F8-452F-48AB-8C47-C369DFF7A703}">
      <dgm:prSet/>
      <dgm:spPr/>
      <dgm:t>
        <a:bodyPr/>
        <a:lstStyle/>
        <a:p>
          <a:pPr rtl="0"/>
          <a:r>
            <a:rPr lang="zh-CN" b="0" i="0" baseline="0" dirty="0" smtClean="0">
              <a:latin typeface="等线" panose="02010600030101010101" pitchFamily="2" charset="-122"/>
              <a:ea typeface="等线" panose="02010600030101010101" pitchFamily="2" charset="-122"/>
            </a:rPr>
            <a:t>价值观</a:t>
          </a:r>
          <a:r>
            <a:rPr lang="zh-CN" altLang="en-US" b="0" i="0" baseline="0" dirty="0" smtClean="0">
              <a:latin typeface="等线" panose="02010600030101010101" pitchFamily="2" charset="-122"/>
              <a:ea typeface="等线" panose="02010600030101010101" pitchFamily="2" charset="-122"/>
            </a:rPr>
            <a:t>打分</a:t>
          </a:r>
          <a:endParaRPr lang="zh-CN" dirty="0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949049B9-C196-40EB-9594-B0152E48B72F}" type="parTrans" cxnId="{54DAC636-32A9-463A-AB54-B3D92BF049A2}">
      <dgm:prSet/>
      <dgm:spPr/>
      <dgm:t>
        <a:bodyPr/>
        <a:lstStyle/>
        <a:p>
          <a:endParaRPr lang="zh-CN" altLang="en-US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D705677F-824B-4FC0-9B4F-6D26209C1A3E}" type="sibTrans" cxnId="{54DAC636-32A9-463A-AB54-B3D92BF049A2}">
      <dgm:prSet/>
      <dgm:spPr/>
      <dgm:t>
        <a:bodyPr/>
        <a:lstStyle/>
        <a:p>
          <a:endParaRPr lang="zh-CN" altLang="en-US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B90AAE0F-F13E-4DBC-86B7-A147647C0888}">
      <dgm:prSet/>
      <dgm:spPr/>
      <dgm:t>
        <a:bodyPr/>
        <a:lstStyle/>
        <a:p>
          <a:pPr rtl="0"/>
          <a:r>
            <a:rPr lang="zh-CN" altLang="en-US" b="0" i="0" baseline="0" dirty="0" smtClean="0">
              <a:latin typeface="等线" panose="02010600030101010101" pitchFamily="2" charset="-122"/>
              <a:ea typeface="等线" panose="02010600030101010101" pitchFamily="2" charset="-122"/>
            </a:rPr>
            <a:t>绩效打分</a:t>
          </a:r>
          <a:endParaRPr lang="zh-CN" dirty="0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E28349F5-DCA9-41AA-8889-7F7253F4B1F2}" type="parTrans" cxnId="{F6B636CA-9763-463C-B17B-96C5723713CD}">
      <dgm:prSet/>
      <dgm:spPr/>
      <dgm:t>
        <a:bodyPr/>
        <a:lstStyle/>
        <a:p>
          <a:endParaRPr lang="zh-CN" altLang="en-US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1AB3094F-46B0-4EAD-B05A-489DCEAB86C4}" type="sibTrans" cxnId="{F6B636CA-9763-463C-B17B-96C5723713CD}">
      <dgm:prSet/>
      <dgm:spPr/>
      <dgm:t>
        <a:bodyPr/>
        <a:lstStyle/>
        <a:p>
          <a:endParaRPr lang="zh-CN" altLang="en-US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E4FC35B7-1016-4F1E-87E2-19323AF4ABB3}">
      <dgm:prSet/>
      <dgm:spPr/>
      <dgm:t>
        <a:bodyPr/>
        <a:lstStyle/>
        <a:p>
          <a:pPr rtl="0"/>
          <a:r>
            <a:rPr lang="zh-CN" altLang="en-US" dirty="0" smtClean="0">
              <a:latin typeface="等线" panose="02010600030101010101" pitchFamily="2" charset="-122"/>
              <a:ea typeface="等线" panose="02010600030101010101" pitchFamily="2" charset="-122"/>
            </a:rPr>
            <a:t>考评分数</a:t>
          </a:r>
          <a:endParaRPr lang="zh-CN" dirty="0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8043348A-49E7-4C01-AF1B-A60517032B18}" type="parTrans" cxnId="{B50F8EEC-DC03-4673-90A1-2A7706701080}">
      <dgm:prSet/>
      <dgm:spPr/>
      <dgm:t>
        <a:bodyPr/>
        <a:lstStyle/>
        <a:p>
          <a:endParaRPr lang="zh-CN" altLang="en-US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6780449C-F9E0-461A-B3FA-DB696554A858}" type="sibTrans" cxnId="{B50F8EEC-DC03-4673-90A1-2A7706701080}">
      <dgm:prSet/>
      <dgm:spPr/>
      <dgm:t>
        <a:bodyPr/>
        <a:lstStyle/>
        <a:p>
          <a:endParaRPr lang="zh-CN" altLang="en-US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EADA24FB-DFEB-4E66-8FC6-2E512A3A7D3D}">
      <dgm:prSet custT="1"/>
      <dgm:spPr/>
      <dgm:t>
        <a:bodyPr/>
        <a:lstStyle/>
        <a:p>
          <a:pPr rtl="0"/>
          <a:r>
            <a:rPr lang="en-US" altLang="zh-CN" sz="3200" dirty="0" smtClean="0">
              <a:latin typeface="等线" panose="02010600030101010101" pitchFamily="2" charset="-122"/>
              <a:ea typeface="等线" panose="02010600030101010101" pitchFamily="2" charset="-122"/>
            </a:rPr>
            <a:t>1. </a:t>
          </a:r>
          <a:r>
            <a:rPr lang="zh-CN" altLang="en-US" sz="3200" dirty="0" smtClean="0">
              <a:latin typeface="等线" panose="02010600030101010101" pitchFamily="2" charset="-122"/>
              <a:ea typeface="等线" panose="02010600030101010101" pitchFamily="2" charset="-122"/>
            </a:rPr>
            <a:t>价值观总分是</a:t>
          </a:r>
          <a:r>
            <a:rPr lang="en-US" altLang="zh-CN" sz="3200" dirty="0" smtClean="0">
              <a:latin typeface="等线" panose="02010600030101010101" pitchFamily="2" charset="-122"/>
              <a:ea typeface="等线" panose="02010600030101010101" pitchFamily="2" charset="-122"/>
            </a:rPr>
            <a:t>30</a:t>
          </a:r>
          <a:r>
            <a:rPr lang="zh-CN" altLang="en-US" sz="3200" dirty="0" smtClean="0">
              <a:latin typeface="等线" panose="02010600030101010101" pitchFamily="2" charset="-122"/>
              <a:ea typeface="等线" panose="02010600030101010101" pitchFamily="2" charset="-122"/>
            </a:rPr>
            <a:t>分，折算成总分</a:t>
          </a:r>
          <a:r>
            <a:rPr lang="en-US" altLang="zh-CN" sz="3200" dirty="0" smtClean="0">
              <a:latin typeface="等线" panose="02010600030101010101" pitchFamily="2" charset="-122"/>
              <a:ea typeface="等线" panose="02010600030101010101" pitchFamily="2" charset="-122"/>
            </a:rPr>
            <a:t>50</a:t>
          </a:r>
          <a:r>
            <a:rPr lang="zh-CN" altLang="en-US" sz="3200" dirty="0" smtClean="0">
              <a:latin typeface="等线" panose="02010600030101010101" pitchFamily="2" charset="-122"/>
              <a:ea typeface="等线" panose="02010600030101010101" pitchFamily="2" charset="-122"/>
            </a:rPr>
            <a:t>分</a:t>
          </a:r>
          <a:endParaRPr lang="zh-CN" sz="3200" dirty="0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ABDE33BD-3433-43B6-80F4-714823473F46}" type="parTrans" cxnId="{38EBFC02-94FF-46DE-A7DD-BB1637FDDD31}">
      <dgm:prSet/>
      <dgm:spPr/>
      <dgm:t>
        <a:bodyPr/>
        <a:lstStyle/>
        <a:p>
          <a:endParaRPr lang="zh-CN" altLang="en-US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FB3E488C-9A65-4C93-BE99-BB1659D520B5}" type="sibTrans" cxnId="{38EBFC02-94FF-46DE-A7DD-BB1637FDDD31}">
      <dgm:prSet/>
      <dgm:spPr/>
      <dgm:t>
        <a:bodyPr/>
        <a:lstStyle/>
        <a:p>
          <a:endParaRPr lang="zh-CN" altLang="en-US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4ACE47E0-4D02-4208-B230-49A86EF16BCE}">
      <dgm:prSet custT="1"/>
      <dgm:spPr/>
      <dgm:t>
        <a:bodyPr/>
        <a:lstStyle/>
        <a:p>
          <a:pPr rtl="0"/>
          <a:r>
            <a:rPr lang="en-US" altLang="zh-CN" sz="3200" dirty="0" smtClean="0">
              <a:latin typeface="等线" panose="02010600030101010101" pitchFamily="2" charset="-122"/>
              <a:ea typeface="等线" panose="02010600030101010101" pitchFamily="2" charset="-122"/>
            </a:rPr>
            <a:t>2. </a:t>
          </a:r>
          <a:r>
            <a:rPr lang="zh-CN" altLang="en-US" sz="3200" dirty="0" smtClean="0">
              <a:latin typeface="等线" panose="02010600030101010101" pitchFamily="2" charset="-122"/>
              <a:ea typeface="等线" panose="02010600030101010101" pitchFamily="2" charset="-122"/>
            </a:rPr>
            <a:t>以</a:t>
          </a:r>
          <a:r>
            <a:rPr lang="en-US" altLang="zh-CN" sz="3200" dirty="0" smtClean="0">
              <a:latin typeface="等线" panose="02010600030101010101" pitchFamily="2" charset="-122"/>
              <a:ea typeface="等线" panose="02010600030101010101" pitchFamily="2" charset="-122"/>
            </a:rPr>
            <a:t>360</a:t>
          </a:r>
          <a:r>
            <a:rPr lang="zh-CN" altLang="en-US" sz="3200" dirty="0" smtClean="0">
              <a:latin typeface="等线" panose="02010600030101010101" pitchFamily="2" charset="-122"/>
              <a:ea typeface="等线" panose="02010600030101010101" pitchFamily="2" charset="-122"/>
            </a:rPr>
            <a:t>反馈为主</a:t>
          </a:r>
          <a:endParaRPr lang="zh-CN" sz="3200" dirty="0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BAAB983A-DB09-49E7-AA67-EBBD4C3AAC84}" type="parTrans" cxnId="{EC0E26C8-D0DD-4E00-AB8E-4712F3608AF2}">
      <dgm:prSet/>
      <dgm:spPr/>
      <dgm:t>
        <a:bodyPr/>
        <a:lstStyle/>
        <a:p>
          <a:endParaRPr lang="zh-CN" altLang="en-US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6267A9F4-4C02-4EFE-98B1-8EA6CE690FEE}" type="sibTrans" cxnId="{EC0E26C8-D0DD-4E00-AB8E-4712F3608AF2}">
      <dgm:prSet/>
      <dgm:spPr/>
      <dgm:t>
        <a:bodyPr/>
        <a:lstStyle/>
        <a:p>
          <a:endParaRPr lang="zh-CN" altLang="en-US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2F7298BE-555B-400B-8F5A-886608116BC8}">
      <dgm:prSet custT="1"/>
      <dgm:spPr/>
      <dgm:t>
        <a:bodyPr/>
        <a:lstStyle/>
        <a:p>
          <a:pPr rtl="0"/>
          <a:r>
            <a:rPr lang="zh-CN" altLang="en-US" sz="3200" dirty="0" smtClean="0">
              <a:latin typeface="等线" panose="02010600030101010101" pitchFamily="2" charset="-122"/>
              <a:ea typeface="等线" panose="02010600030101010101" pitchFamily="2" charset="-122"/>
            </a:rPr>
            <a:t>考评期间内的绩效最高者折算成总分</a:t>
          </a:r>
          <a:r>
            <a:rPr lang="en-US" altLang="zh-CN" sz="3200" dirty="0" smtClean="0">
              <a:latin typeface="等线" panose="02010600030101010101" pitchFamily="2" charset="-122"/>
              <a:ea typeface="等线" panose="02010600030101010101" pitchFamily="2" charset="-122"/>
            </a:rPr>
            <a:t>50</a:t>
          </a:r>
          <a:r>
            <a:rPr lang="zh-CN" altLang="en-US" sz="3200" dirty="0" smtClean="0">
              <a:latin typeface="等线" panose="02010600030101010101" pitchFamily="2" charset="-122"/>
              <a:ea typeface="等线" panose="02010600030101010101" pitchFamily="2" charset="-122"/>
            </a:rPr>
            <a:t>分，其他人按比例折算</a:t>
          </a:r>
          <a:endParaRPr lang="en-US" altLang="zh-CN" sz="3200" dirty="0" smtClean="0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8F36C473-0C1B-4678-94F7-E7B46FF95ADE}" type="parTrans" cxnId="{B2142CC6-C37E-4F8F-BFAB-360D0ADB6C2A}">
      <dgm:prSet/>
      <dgm:spPr/>
      <dgm:t>
        <a:bodyPr/>
        <a:lstStyle/>
        <a:p>
          <a:endParaRPr lang="zh-CN" altLang="en-US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2EE79DA8-6D47-48BB-AC3C-1E6290171585}" type="sibTrans" cxnId="{B2142CC6-C37E-4F8F-BFAB-360D0ADB6C2A}">
      <dgm:prSet/>
      <dgm:spPr/>
      <dgm:t>
        <a:bodyPr/>
        <a:lstStyle/>
        <a:p>
          <a:endParaRPr lang="zh-CN" altLang="en-US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4CE419B2-E6D5-46D2-ADD6-19C02D2F8A6D}">
      <dgm:prSet custT="1"/>
      <dgm:spPr/>
      <dgm:t>
        <a:bodyPr/>
        <a:lstStyle/>
        <a:p>
          <a:pPr rtl="0"/>
          <a:r>
            <a:rPr lang="zh-CN" altLang="en-US" sz="3200" dirty="0" smtClean="0">
              <a:latin typeface="等线" panose="02010600030101010101" pitchFamily="2" charset="-122"/>
              <a:ea typeface="等线" panose="02010600030101010101" pitchFamily="2" charset="-122"/>
            </a:rPr>
            <a:t>百分制</a:t>
          </a:r>
          <a:endParaRPr lang="zh-CN" altLang="en-US" sz="3200" dirty="0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B621961F-EAB2-4515-9D27-D983140D0012}" type="parTrans" cxnId="{FE8957BE-B388-4150-972D-D3F088D844CF}">
      <dgm:prSet/>
      <dgm:spPr/>
      <dgm:t>
        <a:bodyPr/>
        <a:lstStyle/>
        <a:p>
          <a:endParaRPr lang="zh-CN" altLang="en-US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4ACADB5B-2669-4091-AA7E-7B8290746F97}" type="sibTrans" cxnId="{FE8957BE-B388-4150-972D-D3F088D844CF}">
      <dgm:prSet/>
      <dgm:spPr/>
      <dgm:t>
        <a:bodyPr/>
        <a:lstStyle/>
        <a:p>
          <a:endParaRPr lang="zh-CN" altLang="en-US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24A29265-0AF6-4CD4-8F9E-C0EC84B388E2}" type="pres">
      <dgm:prSet presAssocID="{DBB61C29-7E10-41EB-A291-1BE72701B621}" presName="Name0" presStyleCnt="0">
        <dgm:presLayoutVars>
          <dgm:chMax val="7"/>
          <dgm:chPref val="7"/>
          <dgm:dir/>
          <dgm:animOne val="branch"/>
          <dgm:animLvl val="lvl"/>
        </dgm:presLayoutVars>
      </dgm:prSet>
      <dgm:spPr/>
      <dgm:t>
        <a:bodyPr/>
        <a:lstStyle/>
        <a:p>
          <a:endParaRPr lang="zh-CN" altLang="en-US"/>
        </a:p>
      </dgm:t>
    </dgm:pt>
    <dgm:pt modelId="{6820C2DC-5517-421E-8E04-42225547EAC6}" type="pres">
      <dgm:prSet presAssocID="{340AB7F8-452F-48AB-8C47-C369DFF7A703}" presName="composite" presStyleCnt="0"/>
      <dgm:spPr/>
    </dgm:pt>
    <dgm:pt modelId="{82244777-42D8-4FAC-8793-06224A830A19}" type="pres">
      <dgm:prSet presAssocID="{340AB7F8-452F-48AB-8C47-C369DFF7A703}" presName="BackAccent" presStyleLbl="bgShp" presStyleIdx="0" presStyleCnt="3"/>
      <dgm:spPr/>
    </dgm:pt>
    <dgm:pt modelId="{BA368AE6-94A0-4F3C-B487-A07375C6AB94}" type="pres">
      <dgm:prSet presAssocID="{340AB7F8-452F-48AB-8C47-C369DFF7A703}" presName="Accent" presStyleLbl="alignNode1" presStyleIdx="0" presStyleCnt="3"/>
      <dgm:spPr/>
    </dgm:pt>
    <dgm:pt modelId="{0A1E3DFF-D8CF-4B7D-B197-9E1401A8E663}" type="pres">
      <dgm:prSet presAssocID="{340AB7F8-452F-48AB-8C47-C369DFF7A703}" presName="Child" presStyleLbl="revTx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CF295C4-EC10-4EA8-BD08-E63F5581E2AC}" type="pres">
      <dgm:prSet presAssocID="{340AB7F8-452F-48AB-8C47-C369DFF7A703}" presName="Parent" presStyleLbl="revTx" presStyleIdx="1" presStyleCnt="6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B225A8E-D940-460F-AD47-2C5FA070A8D1}" type="pres">
      <dgm:prSet presAssocID="{D705677F-824B-4FC0-9B4F-6D26209C1A3E}" presName="sibTrans" presStyleCnt="0"/>
      <dgm:spPr/>
    </dgm:pt>
    <dgm:pt modelId="{A2192085-CE0C-4607-B749-88A9B613DEC0}" type="pres">
      <dgm:prSet presAssocID="{B90AAE0F-F13E-4DBC-86B7-A147647C0888}" presName="composite" presStyleCnt="0"/>
      <dgm:spPr/>
    </dgm:pt>
    <dgm:pt modelId="{CF4C33C5-F54B-4A3E-BC49-B10F8E0653E3}" type="pres">
      <dgm:prSet presAssocID="{B90AAE0F-F13E-4DBC-86B7-A147647C0888}" presName="BackAccent" presStyleLbl="bgShp" presStyleIdx="1" presStyleCnt="3"/>
      <dgm:spPr/>
    </dgm:pt>
    <dgm:pt modelId="{BFEE2AE1-DEFF-498A-8FD1-368EA0C109F5}" type="pres">
      <dgm:prSet presAssocID="{B90AAE0F-F13E-4DBC-86B7-A147647C0888}" presName="Accent" presStyleLbl="alignNode1" presStyleIdx="1" presStyleCnt="3"/>
      <dgm:spPr/>
    </dgm:pt>
    <dgm:pt modelId="{985DEE18-3CBA-4A62-BE7D-B583826EF7C0}" type="pres">
      <dgm:prSet presAssocID="{B90AAE0F-F13E-4DBC-86B7-A147647C0888}" presName="Child" presStyleLbl="revTx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E06FAD7-B7B2-4C54-97EC-BB53D91EC9FF}" type="pres">
      <dgm:prSet presAssocID="{B90AAE0F-F13E-4DBC-86B7-A147647C0888}" presName="Parent" presStyleLbl="revTx" presStyleIdx="3" presStyleCnt="6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197901A-F62A-4137-9A6F-D7D0F2C3A07D}" type="pres">
      <dgm:prSet presAssocID="{1AB3094F-46B0-4EAD-B05A-489DCEAB86C4}" presName="sibTrans" presStyleCnt="0"/>
      <dgm:spPr/>
    </dgm:pt>
    <dgm:pt modelId="{64318510-8FF7-4606-9105-E16E3FE097B0}" type="pres">
      <dgm:prSet presAssocID="{E4FC35B7-1016-4F1E-87E2-19323AF4ABB3}" presName="composite" presStyleCnt="0"/>
      <dgm:spPr/>
    </dgm:pt>
    <dgm:pt modelId="{C02C6480-77CB-42EA-8154-F7E3DA3D5CDD}" type="pres">
      <dgm:prSet presAssocID="{E4FC35B7-1016-4F1E-87E2-19323AF4ABB3}" presName="BackAccent" presStyleLbl="bgShp" presStyleIdx="2" presStyleCnt="3"/>
      <dgm:spPr/>
    </dgm:pt>
    <dgm:pt modelId="{70D60CC4-7BCA-434E-8DD0-7F647E894A8F}" type="pres">
      <dgm:prSet presAssocID="{E4FC35B7-1016-4F1E-87E2-19323AF4ABB3}" presName="Accent" presStyleLbl="alignNode1" presStyleIdx="2" presStyleCnt="3"/>
      <dgm:spPr/>
    </dgm:pt>
    <dgm:pt modelId="{BEF9E15E-7740-41D5-8F74-2DAAD22F2F5B}" type="pres">
      <dgm:prSet presAssocID="{E4FC35B7-1016-4F1E-87E2-19323AF4ABB3}" presName="Child" presStyleLbl="revTx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0EE9139-D51B-4DFE-8899-03C7935247EE}" type="pres">
      <dgm:prSet presAssocID="{E4FC35B7-1016-4F1E-87E2-19323AF4ABB3}" presName="Parent" presStyleLbl="revTx" presStyleIdx="5" presStyleCnt="6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F6B636CA-9763-463C-B17B-96C5723713CD}" srcId="{DBB61C29-7E10-41EB-A291-1BE72701B621}" destId="{B90AAE0F-F13E-4DBC-86B7-A147647C0888}" srcOrd="1" destOrd="0" parTransId="{E28349F5-DCA9-41AA-8889-7F7253F4B1F2}" sibTransId="{1AB3094F-46B0-4EAD-B05A-489DCEAB86C4}"/>
    <dgm:cxn modelId="{38EBFC02-94FF-46DE-A7DD-BB1637FDDD31}" srcId="{340AB7F8-452F-48AB-8C47-C369DFF7A703}" destId="{EADA24FB-DFEB-4E66-8FC6-2E512A3A7D3D}" srcOrd="0" destOrd="0" parTransId="{ABDE33BD-3433-43B6-80F4-714823473F46}" sibTransId="{FB3E488C-9A65-4C93-BE99-BB1659D520B5}"/>
    <dgm:cxn modelId="{9872F226-1D00-4835-832A-791367163533}" type="presOf" srcId="{2F7298BE-555B-400B-8F5A-886608116BC8}" destId="{985DEE18-3CBA-4A62-BE7D-B583826EF7C0}" srcOrd="0" destOrd="0" presId="urn:microsoft.com/office/officeart/2008/layout/IncreasingCircleProcess"/>
    <dgm:cxn modelId="{54DAC636-32A9-463A-AB54-B3D92BF049A2}" srcId="{DBB61C29-7E10-41EB-A291-1BE72701B621}" destId="{340AB7F8-452F-48AB-8C47-C369DFF7A703}" srcOrd="0" destOrd="0" parTransId="{949049B9-C196-40EB-9594-B0152E48B72F}" sibTransId="{D705677F-824B-4FC0-9B4F-6D26209C1A3E}"/>
    <dgm:cxn modelId="{1417E325-AB60-49CE-89C0-DD164ECBB234}" type="presOf" srcId="{4CE419B2-E6D5-46D2-ADD6-19C02D2F8A6D}" destId="{BEF9E15E-7740-41D5-8F74-2DAAD22F2F5B}" srcOrd="0" destOrd="0" presId="urn:microsoft.com/office/officeart/2008/layout/IncreasingCircleProcess"/>
    <dgm:cxn modelId="{3917F527-F236-42EC-927D-8B8FC49A725E}" type="presOf" srcId="{B90AAE0F-F13E-4DBC-86B7-A147647C0888}" destId="{3E06FAD7-B7B2-4C54-97EC-BB53D91EC9FF}" srcOrd="0" destOrd="0" presId="urn:microsoft.com/office/officeart/2008/layout/IncreasingCircleProcess"/>
    <dgm:cxn modelId="{D1A24786-C006-4B73-A747-7E0B7EF4191B}" type="presOf" srcId="{EADA24FB-DFEB-4E66-8FC6-2E512A3A7D3D}" destId="{0A1E3DFF-D8CF-4B7D-B197-9E1401A8E663}" srcOrd="0" destOrd="0" presId="urn:microsoft.com/office/officeart/2008/layout/IncreasingCircleProcess"/>
    <dgm:cxn modelId="{F92B6138-6768-454F-AF33-E4557C2CC493}" type="presOf" srcId="{340AB7F8-452F-48AB-8C47-C369DFF7A703}" destId="{DCF295C4-EC10-4EA8-BD08-E63F5581E2AC}" srcOrd="0" destOrd="0" presId="urn:microsoft.com/office/officeart/2008/layout/IncreasingCircleProcess"/>
    <dgm:cxn modelId="{B2142CC6-C37E-4F8F-BFAB-360D0ADB6C2A}" srcId="{B90AAE0F-F13E-4DBC-86B7-A147647C0888}" destId="{2F7298BE-555B-400B-8F5A-886608116BC8}" srcOrd="0" destOrd="0" parTransId="{8F36C473-0C1B-4678-94F7-E7B46FF95ADE}" sibTransId="{2EE79DA8-6D47-48BB-AC3C-1E6290171585}"/>
    <dgm:cxn modelId="{FE8957BE-B388-4150-972D-D3F088D844CF}" srcId="{E4FC35B7-1016-4F1E-87E2-19323AF4ABB3}" destId="{4CE419B2-E6D5-46D2-ADD6-19C02D2F8A6D}" srcOrd="0" destOrd="0" parTransId="{B621961F-EAB2-4515-9D27-D983140D0012}" sibTransId="{4ACADB5B-2669-4091-AA7E-7B8290746F97}"/>
    <dgm:cxn modelId="{EC0E26C8-D0DD-4E00-AB8E-4712F3608AF2}" srcId="{340AB7F8-452F-48AB-8C47-C369DFF7A703}" destId="{4ACE47E0-4D02-4208-B230-49A86EF16BCE}" srcOrd="1" destOrd="0" parTransId="{BAAB983A-DB09-49E7-AA67-EBBD4C3AAC84}" sibTransId="{6267A9F4-4C02-4EFE-98B1-8EA6CE690FEE}"/>
    <dgm:cxn modelId="{B50F8EEC-DC03-4673-90A1-2A7706701080}" srcId="{DBB61C29-7E10-41EB-A291-1BE72701B621}" destId="{E4FC35B7-1016-4F1E-87E2-19323AF4ABB3}" srcOrd="2" destOrd="0" parTransId="{8043348A-49E7-4C01-AF1B-A60517032B18}" sibTransId="{6780449C-F9E0-461A-B3FA-DB696554A858}"/>
    <dgm:cxn modelId="{66DD8BBE-7A02-4F75-9148-E3B8B6537355}" type="presOf" srcId="{4ACE47E0-4D02-4208-B230-49A86EF16BCE}" destId="{0A1E3DFF-D8CF-4B7D-B197-9E1401A8E663}" srcOrd="0" destOrd="1" presId="urn:microsoft.com/office/officeart/2008/layout/IncreasingCircleProcess"/>
    <dgm:cxn modelId="{CE373EC5-1073-4049-AEC6-7ADCC6F9E992}" type="presOf" srcId="{DBB61C29-7E10-41EB-A291-1BE72701B621}" destId="{24A29265-0AF6-4CD4-8F9E-C0EC84B388E2}" srcOrd="0" destOrd="0" presId="urn:microsoft.com/office/officeart/2008/layout/IncreasingCircleProcess"/>
    <dgm:cxn modelId="{04CA045F-0EF3-4F45-A835-F0BB51E69EC7}" type="presOf" srcId="{E4FC35B7-1016-4F1E-87E2-19323AF4ABB3}" destId="{C0EE9139-D51B-4DFE-8899-03C7935247EE}" srcOrd="0" destOrd="0" presId="urn:microsoft.com/office/officeart/2008/layout/IncreasingCircleProcess"/>
    <dgm:cxn modelId="{ABD4FA4D-E6D3-4CF4-B7D5-D139D0F0DB20}" type="presParOf" srcId="{24A29265-0AF6-4CD4-8F9E-C0EC84B388E2}" destId="{6820C2DC-5517-421E-8E04-42225547EAC6}" srcOrd="0" destOrd="0" presId="urn:microsoft.com/office/officeart/2008/layout/IncreasingCircleProcess"/>
    <dgm:cxn modelId="{D2458EB2-E95E-4418-9367-60E04E4D50FF}" type="presParOf" srcId="{6820C2DC-5517-421E-8E04-42225547EAC6}" destId="{82244777-42D8-4FAC-8793-06224A830A19}" srcOrd="0" destOrd="0" presId="urn:microsoft.com/office/officeart/2008/layout/IncreasingCircleProcess"/>
    <dgm:cxn modelId="{3934DCA0-75AC-40C0-8EA8-0718788B1A39}" type="presParOf" srcId="{6820C2DC-5517-421E-8E04-42225547EAC6}" destId="{BA368AE6-94A0-4F3C-B487-A07375C6AB94}" srcOrd="1" destOrd="0" presId="urn:microsoft.com/office/officeart/2008/layout/IncreasingCircleProcess"/>
    <dgm:cxn modelId="{2B74B99F-7B31-4549-A2C1-43CF462347A8}" type="presParOf" srcId="{6820C2DC-5517-421E-8E04-42225547EAC6}" destId="{0A1E3DFF-D8CF-4B7D-B197-9E1401A8E663}" srcOrd="2" destOrd="0" presId="urn:microsoft.com/office/officeart/2008/layout/IncreasingCircleProcess"/>
    <dgm:cxn modelId="{F6A2E5A9-AEF7-4673-8034-5BE5F6A5066C}" type="presParOf" srcId="{6820C2DC-5517-421E-8E04-42225547EAC6}" destId="{DCF295C4-EC10-4EA8-BD08-E63F5581E2AC}" srcOrd="3" destOrd="0" presId="urn:microsoft.com/office/officeart/2008/layout/IncreasingCircleProcess"/>
    <dgm:cxn modelId="{CFB5DF85-023C-4C5B-AF23-5142D89B08EB}" type="presParOf" srcId="{24A29265-0AF6-4CD4-8F9E-C0EC84B388E2}" destId="{4B225A8E-D940-460F-AD47-2C5FA070A8D1}" srcOrd="1" destOrd="0" presId="urn:microsoft.com/office/officeart/2008/layout/IncreasingCircleProcess"/>
    <dgm:cxn modelId="{D86D2C4C-0EC3-470B-9075-2D6EFDE92BC8}" type="presParOf" srcId="{24A29265-0AF6-4CD4-8F9E-C0EC84B388E2}" destId="{A2192085-CE0C-4607-B749-88A9B613DEC0}" srcOrd="2" destOrd="0" presId="urn:microsoft.com/office/officeart/2008/layout/IncreasingCircleProcess"/>
    <dgm:cxn modelId="{A65F8837-D44C-43EC-B529-BCFFB18059A5}" type="presParOf" srcId="{A2192085-CE0C-4607-B749-88A9B613DEC0}" destId="{CF4C33C5-F54B-4A3E-BC49-B10F8E0653E3}" srcOrd="0" destOrd="0" presId="urn:microsoft.com/office/officeart/2008/layout/IncreasingCircleProcess"/>
    <dgm:cxn modelId="{C56B81B8-3C88-4070-93D3-C504F4AE0FCF}" type="presParOf" srcId="{A2192085-CE0C-4607-B749-88A9B613DEC0}" destId="{BFEE2AE1-DEFF-498A-8FD1-368EA0C109F5}" srcOrd="1" destOrd="0" presId="urn:microsoft.com/office/officeart/2008/layout/IncreasingCircleProcess"/>
    <dgm:cxn modelId="{1C018CF4-38EF-4F00-8CA8-21436CAF5811}" type="presParOf" srcId="{A2192085-CE0C-4607-B749-88A9B613DEC0}" destId="{985DEE18-3CBA-4A62-BE7D-B583826EF7C0}" srcOrd="2" destOrd="0" presId="urn:microsoft.com/office/officeart/2008/layout/IncreasingCircleProcess"/>
    <dgm:cxn modelId="{44D4E938-05F2-4A85-9488-4B5F0F6A3F8B}" type="presParOf" srcId="{A2192085-CE0C-4607-B749-88A9B613DEC0}" destId="{3E06FAD7-B7B2-4C54-97EC-BB53D91EC9FF}" srcOrd="3" destOrd="0" presId="urn:microsoft.com/office/officeart/2008/layout/IncreasingCircleProcess"/>
    <dgm:cxn modelId="{9D74A622-5278-4084-8515-55EEA7729E81}" type="presParOf" srcId="{24A29265-0AF6-4CD4-8F9E-C0EC84B388E2}" destId="{1197901A-F62A-4137-9A6F-D7D0F2C3A07D}" srcOrd="3" destOrd="0" presId="urn:microsoft.com/office/officeart/2008/layout/IncreasingCircleProcess"/>
    <dgm:cxn modelId="{D5CF4A0D-D6F5-4939-B192-C59605630A29}" type="presParOf" srcId="{24A29265-0AF6-4CD4-8F9E-C0EC84B388E2}" destId="{64318510-8FF7-4606-9105-E16E3FE097B0}" srcOrd="4" destOrd="0" presId="urn:microsoft.com/office/officeart/2008/layout/IncreasingCircleProcess"/>
    <dgm:cxn modelId="{E0AF868F-707B-4232-8F0A-C47C43D26C52}" type="presParOf" srcId="{64318510-8FF7-4606-9105-E16E3FE097B0}" destId="{C02C6480-77CB-42EA-8154-F7E3DA3D5CDD}" srcOrd="0" destOrd="0" presId="urn:microsoft.com/office/officeart/2008/layout/IncreasingCircleProcess"/>
    <dgm:cxn modelId="{601650FE-990F-463C-9FB0-B5B85A74043D}" type="presParOf" srcId="{64318510-8FF7-4606-9105-E16E3FE097B0}" destId="{70D60CC4-7BCA-434E-8DD0-7F647E894A8F}" srcOrd="1" destOrd="0" presId="urn:microsoft.com/office/officeart/2008/layout/IncreasingCircleProcess"/>
    <dgm:cxn modelId="{448764FC-05A3-4C68-8E5A-A6C4823E985F}" type="presParOf" srcId="{64318510-8FF7-4606-9105-E16E3FE097B0}" destId="{BEF9E15E-7740-41D5-8F74-2DAAD22F2F5B}" srcOrd="2" destOrd="0" presId="urn:microsoft.com/office/officeart/2008/layout/IncreasingCircleProcess"/>
    <dgm:cxn modelId="{95ECAF4C-3F38-42A5-9628-EDA474E2EDD8}" type="presParOf" srcId="{64318510-8FF7-4606-9105-E16E3FE097B0}" destId="{C0EE9139-D51B-4DFE-8899-03C7935247EE}" srcOrd="3" destOrd="0" presId="urn:microsoft.com/office/officeart/2008/layout/IncreasingCircle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5F650A05-CD33-4B26-BADF-CEE15DCE1E05}" type="doc">
      <dgm:prSet loTypeId="urn:microsoft.com/office/officeart/2005/8/layout/vList5" loCatId="list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zh-CN" altLang="en-US"/>
        </a:p>
      </dgm:t>
    </dgm:pt>
    <dgm:pt modelId="{0BE7AF03-1EE8-4DDF-9CF0-77EDE3EAAD43}">
      <dgm:prSet custT="1"/>
      <dgm:spPr/>
      <dgm:t>
        <a:bodyPr/>
        <a:lstStyle/>
        <a:p>
          <a:pPr rtl="0"/>
          <a:r>
            <a:rPr lang="en-US" sz="3600" b="1" i="0" baseline="0" dirty="0" smtClean="0">
              <a:solidFill>
                <a:srgbClr val="1155AA"/>
              </a:solidFill>
              <a:latin typeface="等线" panose="02010600030101010101" pitchFamily="2" charset="-122"/>
              <a:ea typeface="等线" panose="02010600030101010101" pitchFamily="2" charset="-122"/>
            </a:rPr>
            <a:t>B</a:t>
          </a:r>
          <a:r>
            <a:rPr lang="zh-CN" sz="3600" b="0" i="0" baseline="0" smtClean="0">
              <a:solidFill>
                <a:srgbClr val="1155AA"/>
              </a:solidFill>
              <a:latin typeface="等线" panose="02010600030101010101" pitchFamily="2" charset="-122"/>
              <a:ea typeface="等线" panose="02010600030101010101" pitchFamily="2" charset="-122"/>
            </a:rPr>
            <a:t>：</a:t>
          </a:r>
          <a:r>
            <a:rPr lang="zh-CN" altLang="en-US" sz="3600" b="0" i="0" baseline="0" smtClean="0">
              <a:solidFill>
                <a:srgbClr val="1155AA"/>
              </a:solidFill>
              <a:latin typeface="等线" panose="02010600030101010101" pitchFamily="2" charset="-122"/>
              <a:ea typeface="等线" panose="02010600030101010101" pitchFamily="2" charset="-122"/>
            </a:rPr>
            <a:t>低于预期</a:t>
          </a:r>
          <a:endParaRPr lang="zh-CN" sz="3600" dirty="0">
            <a:solidFill>
              <a:srgbClr val="1155AA"/>
            </a:solidFill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D9325704-397C-4BB6-A9AB-10CCCCEECCD8}" type="parTrans" cxnId="{6849AD09-1DBD-409D-AB46-48C2886555C9}">
      <dgm:prSet/>
      <dgm:spPr/>
      <dgm:t>
        <a:bodyPr/>
        <a:lstStyle/>
        <a:p>
          <a:endParaRPr lang="zh-CN" altLang="en-US" sz="2400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4F483A8F-9089-47D3-A2DC-0A45D7D615C5}" type="sibTrans" cxnId="{6849AD09-1DBD-409D-AB46-48C2886555C9}">
      <dgm:prSet custT="1"/>
      <dgm:spPr/>
      <dgm:t>
        <a:bodyPr/>
        <a:lstStyle/>
        <a:p>
          <a:endParaRPr lang="zh-CN" altLang="en-US" sz="2400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F76B1E4A-893D-4330-AFE9-FF2772397AB4}">
      <dgm:prSet custT="1"/>
      <dgm:spPr/>
      <dgm:t>
        <a:bodyPr/>
        <a:lstStyle/>
        <a:p>
          <a:pPr rtl="0"/>
          <a:r>
            <a:rPr lang="zh-CN" altLang="en-US" sz="2400" b="0" i="0" dirty="0" smtClean="0">
              <a:latin typeface="等线" panose="02010600030101010101" pitchFamily="2" charset="-122"/>
              <a:ea typeface="等线" panose="02010600030101010101" pitchFamily="2" charset="-122"/>
            </a:rPr>
            <a:t>考评分数＜</a:t>
          </a:r>
          <a:r>
            <a:rPr lang="en-US" altLang="zh-CN" sz="2400" b="0" i="0" dirty="0" smtClean="0">
              <a:latin typeface="等线" panose="02010600030101010101" pitchFamily="2" charset="-122"/>
              <a:ea typeface="等线" panose="02010600030101010101" pitchFamily="2" charset="-122"/>
            </a:rPr>
            <a:t>70</a:t>
          </a:r>
          <a:r>
            <a:rPr lang="zh-CN" altLang="en-US" sz="2400" b="0" i="0" dirty="0" smtClean="0">
              <a:latin typeface="等线" panose="02010600030101010101" pitchFamily="2" charset="-122"/>
              <a:ea typeface="等线" panose="02010600030101010101" pitchFamily="2" charset="-122"/>
            </a:rPr>
            <a:t>分</a:t>
          </a:r>
          <a:endParaRPr lang="zh-CN" sz="2400" dirty="0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EADB8B38-6841-4F64-A033-F9E0F1F9EABF}" type="parTrans" cxnId="{1B8A00C2-0675-4907-8357-13EF40DB05D6}">
      <dgm:prSet/>
      <dgm:spPr/>
      <dgm:t>
        <a:bodyPr/>
        <a:lstStyle/>
        <a:p>
          <a:endParaRPr lang="zh-CN" altLang="en-US" sz="2400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3400692B-86B6-4E79-B1B8-2DAAD9E0819A}" type="sibTrans" cxnId="{1B8A00C2-0675-4907-8357-13EF40DB05D6}">
      <dgm:prSet/>
      <dgm:spPr/>
      <dgm:t>
        <a:bodyPr/>
        <a:lstStyle/>
        <a:p>
          <a:endParaRPr lang="zh-CN" altLang="en-US" sz="2400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E6FB9353-20A6-4147-BC3A-217E48F46EC9}">
      <dgm:prSet custT="1"/>
      <dgm:spPr/>
      <dgm:t>
        <a:bodyPr/>
        <a:lstStyle/>
        <a:p>
          <a:pPr rtl="0"/>
          <a:r>
            <a:rPr lang="en-US" sz="3600" b="1" i="0" baseline="0" dirty="0" smtClean="0">
              <a:solidFill>
                <a:srgbClr val="00B050"/>
              </a:solidFill>
              <a:latin typeface="等线" panose="02010600030101010101" pitchFamily="2" charset="-122"/>
              <a:ea typeface="等线" panose="02010600030101010101" pitchFamily="2" charset="-122"/>
            </a:rPr>
            <a:t>A</a:t>
          </a:r>
          <a:r>
            <a:rPr lang="zh-CN" sz="3600" b="0" i="0" baseline="0" dirty="0" smtClean="0">
              <a:solidFill>
                <a:srgbClr val="00B050"/>
              </a:solidFill>
              <a:latin typeface="等线" panose="02010600030101010101" pitchFamily="2" charset="-122"/>
              <a:ea typeface="等线" panose="02010600030101010101" pitchFamily="2" charset="-122"/>
            </a:rPr>
            <a:t>：符合预期 </a:t>
          </a:r>
          <a:endParaRPr lang="zh-CN" sz="3600" dirty="0">
            <a:solidFill>
              <a:srgbClr val="00B050"/>
            </a:solidFill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64DD6F4E-6C2B-48EA-8282-FA1E0C944F1E}" type="parTrans" cxnId="{8BCB3B2C-592A-4565-A749-1B086B32AE7F}">
      <dgm:prSet/>
      <dgm:spPr/>
      <dgm:t>
        <a:bodyPr/>
        <a:lstStyle/>
        <a:p>
          <a:endParaRPr lang="zh-CN" altLang="en-US" sz="2400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02379767-0377-4375-AF33-EAB7E1EC74FB}" type="sibTrans" cxnId="{8BCB3B2C-592A-4565-A749-1B086B32AE7F}">
      <dgm:prSet custT="1"/>
      <dgm:spPr/>
      <dgm:t>
        <a:bodyPr/>
        <a:lstStyle/>
        <a:p>
          <a:endParaRPr lang="zh-CN" altLang="en-US" sz="2400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3E270E33-9CCE-449E-9435-8C47CBBD17BE}">
      <dgm:prSet custT="1"/>
      <dgm:spPr/>
      <dgm:t>
        <a:bodyPr/>
        <a:lstStyle/>
        <a:p>
          <a:pPr rtl="0"/>
          <a:r>
            <a:rPr lang="zh-CN" altLang="en-US" sz="2400" b="0" i="0" dirty="0" smtClean="0">
              <a:latin typeface="等线" panose="02010600030101010101" pitchFamily="2" charset="-122"/>
              <a:ea typeface="等线" panose="02010600030101010101" pitchFamily="2" charset="-122"/>
            </a:rPr>
            <a:t>考评分数≥</a:t>
          </a:r>
          <a:r>
            <a:rPr lang="en-US" altLang="zh-CN" sz="2400" b="0" i="0" dirty="0" smtClean="0">
              <a:latin typeface="等线" panose="02010600030101010101" pitchFamily="2" charset="-122"/>
              <a:ea typeface="等线" panose="02010600030101010101" pitchFamily="2" charset="-122"/>
            </a:rPr>
            <a:t>70</a:t>
          </a:r>
          <a:r>
            <a:rPr lang="zh-CN" sz="2400" b="0" i="0" dirty="0" smtClean="0">
              <a:latin typeface="等线" panose="02010600030101010101" pitchFamily="2" charset="-122"/>
              <a:ea typeface="等线" panose="02010600030101010101" pitchFamily="2" charset="-122"/>
            </a:rPr>
            <a:t>分</a:t>
          </a:r>
          <a:endParaRPr lang="zh-CN" sz="2400" dirty="0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D5076015-4257-47BD-979F-3596E86190F3}" type="parTrans" cxnId="{E1C6B075-E997-4637-B3D0-8DD37B20FFC5}">
      <dgm:prSet/>
      <dgm:spPr/>
      <dgm:t>
        <a:bodyPr/>
        <a:lstStyle/>
        <a:p>
          <a:endParaRPr lang="zh-CN" altLang="en-US" sz="2400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8D4F2765-DD27-4F31-9A6B-E6C281AADA60}" type="sibTrans" cxnId="{E1C6B075-E997-4637-B3D0-8DD37B20FFC5}">
      <dgm:prSet/>
      <dgm:spPr/>
      <dgm:t>
        <a:bodyPr/>
        <a:lstStyle/>
        <a:p>
          <a:endParaRPr lang="zh-CN" altLang="en-US" sz="2400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8284CD68-A0BC-4AE2-BA73-34485973C309}">
      <dgm:prSet custT="1"/>
      <dgm:spPr/>
      <dgm:t>
        <a:bodyPr/>
        <a:lstStyle/>
        <a:p>
          <a:pPr rtl="0"/>
          <a:r>
            <a:rPr lang="zh-CN" altLang="en-US" sz="2400" b="0" i="0" dirty="0" smtClean="0">
              <a:latin typeface="等线" panose="02010600030101010101" pitchFamily="2" charset="-122"/>
              <a:ea typeface="等线" panose="02010600030101010101" pitchFamily="2" charset="-122"/>
            </a:rPr>
            <a:t>奖金和涨薪根据年度总分和当前薪酬按公司政策实施</a:t>
          </a:r>
          <a:endParaRPr lang="zh-CN" altLang="en-US" sz="2400" dirty="0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AD9B1F8E-4982-4F3F-B3D3-903196E7B774}" type="parTrans" cxnId="{7602AF83-99DE-4F7D-8674-5A39B9A761D3}">
      <dgm:prSet/>
      <dgm:spPr/>
      <dgm:t>
        <a:bodyPr/>
        <a:lstStyle/>
        <a:p>
          <a:endParaRPr lang="zh-CN" altLang="en-US" sz="2400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BC94E88D-6B59-4CCC-8EE3-9B3192A2AEA9}" type="sibTrans" cxnId="{7602AF83-99DE-4F7D-8674-5A39B9A761D3}">
      <dgm:prSet/>
      <dgm:spPr/>
      <dgm:t>
        <a:bodyPr/>
        <a:lstStyle/>
        <a:p>
          <a:endParaRPr lang="zh-CN" altLang="en-US" sz="2400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8211EE27-CDFB-492A-A2F6-D937A11A53D9}">
      <dgm:prSet custT="1"/>
      <dgm:spPr/>
      <dgm:t>
        <a:bodyPr/>
        <a:lstStyle/>
        <a:p>
          <a:pPr rtl="0"/>
          <a:r>
            <a:rPr lang="en-US" sz="3600" b="1" i="0" baseline="0" dirty="0" smtClean="0">
              <a:solidFill>
                <a:srgbClr val="FFAA11"/>
              </a:solidFill>
              <a:latin typeface="等线" panose="02010600030101010101" pitchFamily="2" charset="-122"/>
              <a:ea typeface="等线" panose="02010600030101010101" pitchFamily="2" charset="-122"/>
            </a:rPr>
            <a:t>A+</a:t>
          </a:r>
          <a:r>
            <a:rPr lang="zh-CN" sz="3600" b="0" i="0" baseline="0" dirty="0" smtClean="0">
              <a:solidFill>
                <a:srgbClr val="FFAA11"/>
              </a:solidFill>
              <a:latin typeface="等线" panose="02010600030101010101" pitchFamily="2" charset="-122"/>
              <a:ea typeface="等线" panose="02010600030101010101" pitchFamily="2" charset="-122"/>
            </a:rPr>
            <a:t>：超出</a:t>
          </a:r>
          <a:r>
            <a:rPr lang="zh-CN" altLang="en-US" sz="3600" b="0" i="0" baseline="0" dirty="0" smtClean="0">
              <a:solidFill>
                <a:srgbClr val="FFAA11"/>
              </a:solidFill>
              <a:latin typeface="等线" panose="02010600030101010101" pitchFamily="2" charset="-122"/>
              <a:ea typeface="等线" panose="02010600030101010101" pitchFamily="2" charset="-122"/>
            </a:rPr>
            <a:t>预期</a:t>
          </a:r>
          <a:r>
            <a:rPr lang="zh-CN" sz="3600" b="0" i="0" baseline="0" dirty="0" smtClean="0">
              <a:solidFill>
                <a:srgbClr val="FFAA11"/>
              </a:solidFill>
              <a:latin typeface="等线" panose="02010600030101010101" pitchFamily="2" charset="-122"/>
              <a:ea typeface="等线" panose="02010600030101010101" pitchFamily="2" charset="-122"/>
            </a:rPr>
            <a:t> </a:t>
          </a:r>
          <a:endParaRPr lang="zh-CN" sz="3600" dirty="0">
            <a:solidFill>
              <a:srgbClr val="FFAA11"/>
            </a:solidFill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62EB60BE-B94F-4E85-A28C-918AB67D9265}" type="parTrans" cxnId="{625470D2-1E06-480E-9BBE-D9700C5BD98B}">
      <dgm:prSet/>
      <dgm:spPr/>
      <dgm:t>
        <a:bodyPr/>
        <a:lstStyle/>
        <a:p>
          <a:endParaRPr lang="zh-CN" altLang="en-US" sz="2400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356BA6D7-3991-4C7E-9B4B-11F79016B8E1}" type="sibTrans" cxnId="{625470D2-1E06-480E-9BBE-D9700C5BD98B}">
      <dgm:prSet custT="1"/>
      <dgm:spPr/>
      <dgm:t>
        <a:bodyPr/>
        <a:lstStyle/>
        <a:p>
          <a:endParaRPr lang="zh-CN" altLang="en-US" sz="2400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5CCFC3FF-AC79-49D4-8B6B-F7AE5B028D0F}">
      <dgm:prSet custT="1"/>
      <dgm:spPr/>
      <dgm:t>
        <a:bodyPr/>
        <a:lstStyle/>
        <a:p>
          <a:pPr rtl="0"/>
          <a:r>
            <a:rPr lang="zh-CN" altLang="en-US" sz="2400" dirty="0" smtClean="0">
              <a:latin typeface="等线" panose="02010600030101010101" pitchFamily="2" charset="-122"/>
              <a:ea typeface="等线" panose="02010600030101010101" pitchFamily="2" charset="-122"/>
            </a:rPr>
            <a:t>考评成绩最高的</a:t>
          </a:r>
          <a:r>
            <a:rPr lang="en-US" altLang="zh-CN" sz="2400" dirty="0" smtClean="0">
              <a:latin typeface="等线" panose="02010600030101010101" pitchFamily="2" charset="-122"/>
              <a:ea typeface="等线" panose="02010600030101010101" pitchFamily="2" charset="-122"/>
            </a:rPr>
            <a:t>20%</a:t>
          </a:r>
          <a:r>
            <a:rPr lang="zh-CN" altLang="en-US" sz="2400" dirty="0" smtClean="0">
              <a:latin typeface="等线" panose="02010600030101010101" pitchFamily="2" charset="-122"/>
              <a:ea typeface="等线" panose="02010600030101010101" pitchFamily="2" charset="-122"/>
            </a:rPr>
            <a:t>且价值观不低于</a:t>
          </a:r>
          <a:r>
            <a:rPr lang="en-US" altLang="zh-CN" sz="2400" dirty="0" smtClean="0">
              <a:latin typeface="等线" panose="02010600030101010101" pitchFamily="2" charset="-122"/>
              <a:ea typeface="等线" panose="02010600030101010101" pitchFamily="2" charset="-122"/>
            </a:rPr>
            <a:t>21</a:t>
          </a:r>
          <a:r>
            <a:rPr lang="zh-CN" altLang="en-US" sz="2400" dirty="0" smtClean="0">
              <a:latin typeface="等线" panose="02010600030101010101" pitchFamily="2" charset="-122"/>
              <a:ea typeface="等线" panose="02010600030101010101" pitchFamily="2" charset="-122"/>
            </a:rPr>
            <a:t>分（或取得较大进步）</a:t>
          </a:r>
          <a:endParaRPr lang="zh-CN" altLang="en-US" sz="2400" dirty="0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D403F07B-4EFF-4880-8222-86F81F440460}" type="parTrans" cxnId="{AA7C1C0A-37E9-4F8C-B7A4-AF6CB8EAE225}">
      <dgm:prSet/>
      <dgm:spPr/>
      <dgm:t>
        <a:bodyPr/>
        <a:lstStyle/>
        <a:p>
          <a:endParaRPr lang="zh-CN" altLang="en-US" sz="2400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4A1C862B-B176-4B37-9108-030830EE5D36}" type="sibTrans" cxnId="{AA7C1C0A-37E9-4F8C-B7A4-AF6CB8EAE225}">
      <dgm:prSet/>
      <dgm:spPr/>
      <dgm:t>
        <a:bodyPr/>
        <a:lstStyle/>
        <a:p>
          <a:endParaRPr lang="zh-CN" altLang="en-US" sz="2400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FBD0CB8B-5729-48C7-BADB-1A426AB3FBE8}">
      <dgm:prSet custT="1"/>
      <dgm:spPr/>
      <dgm:t>
        <a:bodyPr/>
        <a:lstStyle/>
        <a:p>
          <a:pPr rtl="0"/>
          <a:r>
            <a:rPr lang="en-US" sz="3600" b="1" i="0" baseline="0" dirty="0" smtClean="0">
              <a:solidFill>
                <a:srgbClr val="FF3300"/>
              </a:solidFill>
              <a:latin typeface="等线" panose="02010600030101010101" pitchFamily="2" charset="-122"/>
              <a:ea typeface="等线" panose="02010600030101010101" pitchFamily="2" charset="-122"/>
            </a:rPr>
            <a:t>A++</a:t>
          </a:r>
          <a:r>
            <a:rPr lang="zh-CN" sz="3600" b="0" i="0" baseline="0" dirty="0" smtClean="0">
              <a:solidFill>
                <a:srgbClr val="FF3300"/>
              </a:solidFill>
              <a:latin typeface="等线" panose="02010600030101010101" pitchFamily="2" charset="-122"/>
              <a:ea typeface="等线" panose="02010600030101010101" pitchFamily="2" charset="-122"/>
            </a:rPr>
            <a:t>：表现杰出 </a:t>
          </a:r>
          <a:endParaRPr lang="zh-CN" sz="3600" dirty="0">
            <a:solidFill>
              <a:srgbClr val="FF3300"/>
            </a:solidFill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FB60EB56-6C9C-497A-9316-62DFE67FF03D}" type="parTrans" cxnId="{E05431EA-381F-40DF-9364-147437DC88B5}">
      <dgm:prSet/>
      <dgm:spPr/>
      <dgm:t>
        <a:bodyPr/>
        <a:lstStyle/>
        <a:p>
          <a:endParaRPr lang="zh-CN" altLang="en-US" sz="2400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0C989254-DA3E-479B-B777-2369FF387B59}" type="sibTrans" cxnId="{E05431EA-381F-40DF-9364-147437DC88B5}">
      <dgm:prSet/>
      <dgm:spPr/>
      <dgm:t>
        <a:bodyPr/>
        <a:lstStyle/>
        <a:p>
          <a:endParaRPr lang="zh-CN" altLang="en-US" sz="2400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48619D86-203E-4115-8BD1-A5EF04FBF0D0}">
      <dgm:prSet custT="1"/>
      <dgm:spPr/>
      <dgm:t>
        <a:bodyPr/>
        <a:lstStyle/>
        <a:p>
          <a:pPr rtl="0"/>
          <a:r>
            <a:rPr lang="zh-CN" altLang="en-US" sz="2400" dirty="0" smtClean="0">
              <a:latin typeface="等线" panose="02010600030101010101" pitchFamily="2" charset="-122"/>
              <a:ea typeface="等线" panose="02010600030101010101" pitchFamily="2" charset="-122"/>
            </a:rPr>
            <a:t>考评成绩最高的</a:t>
          </a:r>
          <a:r>
            <a:rPr lang="en-US" altLang="zh-CN" sz="2400" dirty="0" smtClean="0">
              <a:latin typeface="等线" panose="02010600030101010101" pitchFamily="2" charset="-122"/>
              <a:ea typeface="等线" panose="02010600030101010101" pitchFamily="2" charset="-122"/>
            </a:rPr>
            <a:t>10%</a:t>
          </a:r>
          <a:r>
            <a:rPr lang="zh-CN" altLang="en-US" sz="2400" dirty="0" smtClean="0">
              <a:latin typeface="等线" panose="02010600030101010101" pitchFamily="2" charset="-122"/>
              <a:ea typeface="等线" panose="02010600030101010101" pitchFamily="2" charset="-122"/>
            </a:rPr>
            <a:t>且价值观不低于</a:t>
          </a:r>
          <a:r>
            <a:rPr lang="en-US" altLang="zh-CN" sz="2400" dirty="0" smtClean="0">
              <a:latin typeface="等线" panose="02010600030101010101" pitchFamily="2" charset="-122"/>
              <a:ea typeface="等线" panose="02010600030101010101" pitchFamily="2" charset="-122"/>
            </a:rPr>
            <a:t>24</a:t>
          </a:r>
          <a:r>
            <a:rPr lang="zh-CN" altLang="en-US" sz="2400" dirty="0" smtClean="0">
              <a:latin typeface="等线" panose="02010600030101010101" pitchFamily="2" charset="-122"/>
              <a:ea typeface="等线" panose="02010600030101010101" pitchFamily="2" charset="-122"/>
            </a:rPr>
            <a:t>分</a:t>
          </a:r>
          <a:endParaRPr lang="zh-CN" altLang="en-US" sz="2400" dirty="0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21B2B0B2-6B51-46FD-A412-E0CABD924870}" type="parTrans" cxnId="{D0103B09-ED93-4B39-8080-89BFE400EC35}">
      <dgm:prSet/>
      <dgm:spPr/>
      <dgm:t>
        <a:bodyPr/>
        <a:lstStyle/>
        <a:p>
          <a:endParaRPr lang="zh-CN" altLang="en-US" sz="2400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98E3709E-5272-4AB1-AE08-ADCA42E9FEE4}" type="sibTrans" cxnId="{D0103B09-ED93-4B39-8080-89BFE400EC35}">
      <dgm:prSet/>
      <dgm:spPr/>
      <dgm:t>
        <a:bodyPr/>
        <a:lstStyle/>
        <a:p>
          <a:endParaRPr lang="zh-CN" altLang="en-US" sz="2400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5E6B239D-F780-443F-BED6-A7C1DE37E03D}">
      <dgm:prSet custT="1"/>
      <dgm:spPr/>
      <dgm:t>
        <a:bodyPr/>
        <a:lstStyle/>
        <a:p>
          <a:pPr rtl="0"/>
          <a:r>
            <a:rPr lang="zh-CN" altLang="en-US" sz="2400" b="0" i="0" dirty="0" smtClean="0">
              <a:latin typeface="等线" panose="02010600030101010101" pitchFamily="2" charset="-122"/>
              <a:ea typeface="等线" panose="02010600030101010101" pitchFamily="2" charset="-122"/>
            </a:rPr>
            <a:t>帮助员工在公司内寻找更擅长的职位，或说服员工离职</a:t>
          </a:r>
          <a:endParaRPr lang="zh-CN" sz="2400" dirty="0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3EF021D0-3542-4024-971F-3B14FEED84AD}" type="parTrans" cxnId="{E773B319-E375-4235-9386-817104EAB5E0}">
      <dgm:prSet/>
      <dgm:spPr/>
      <dgm:t>
        <a:bodyPr/>
        <a:lstStyle/>
        <a:p>
          <a:endParaRPr lang="zh-CN" altLang="en-US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F4EA0D0A-60D8-4810-8C07-F779D3E78CAE}" type="sibTrans" cxnId="{E773B319-E375-4235-9386-817104EAB5E0}">
      <dgm:prSet/>
      <dgm:spPr/>
      <dgm:t>
        <a:bodyPr/>
        <a:lstStyle/>
        <a:p>
          <a:endParaRPr lang="zh-CN" altLang="en-US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14969343-EC60-442F-AE59-C9FD8D83C6BB}">
      <dgm:prSet custT="1"/>
      <dgm:spPr/>
      <dgm:t>
        <a:bodyPr/>
        <a:lstStyle/>
        <a:p>
          <a:pPr rtl="0"/>
          <a:r>
            <a:rPr lang="zh-CN" altLang="en-US" sz="2400" dirty="0" smtClean="0">
              <a:latin typeface="等线" panose="02010600030101010101" pitchFamily="2" charset="-122"/>
              <a:ea typeface="等线" panose="02010600030101010101" pitchFamily="2" charset="-122"/>
            </a:rPr>
            <a:t>做出过超出预期的贡献</a:t>
          </a:r>
          <a:endParaRPr lang="zh-CN" altLang="en-US" sz="2400" dirty="0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54115508-EC0B-40EA-A865-64ED7DE6220F}" type="parTrans" cxnId="{35513A99-16B1-4EF8-ACED-35EA275E6061}">
      <dgm:prSet/>
      <dgm:spPr/>
      <dgm:t>
        <a:bodyPr/>
        <a:lstStyle/>
        <a:p>
          <a:endParaRPr lang="zh-CN" altLang="en-US"/>
        </a:p>
      </dgm:t>
    </dgm:pt>
    <dgm:pt modelId="{F0F1E136-379B-4AE8-9406-9AFDBFD89337}" type="sibTrans" cxnId="{35513A99-16B1-4EF8-ACED-35EA275E6061}">
      <dgm:prSet/>
      <dgm:spPr/>
      <dgm:t>
        <a:bodyPr/>
        <a:lstStyle/>
        <a:p>
          <a:endParaRPr lang="zh-CN" altLang="en-US"/>
        </a:p>
      </dgm:t>
    </dgm:pt>
    <dgm:pt modelId="{8B899373-78F5-456F-943B-B44E765616A4}">
      <dgm:prSet custT="1"/>
      <dgm:spPr/>
      <dgm:t>
        <a:bodyPr/>
        <a:lstStyle/>
        <a:p>
          <a:pPr rtl="0"/>
          <a:r>
            <a:rPr lang="zh-CN" altLang="en-US" sz="2400" dirty="0" smtClean="0">
              <a:latin typeface="等线" panose="02010600030101010101" pitchFamily="2" charset="-122"/>
              <a:ea typeface="等线" panose="02010600030101010101" pitchFamily="2" charset="-122"/>
            </a:rPr>
            <a:t>做出过超出预期的贡献</a:t>
          </a:r>
          <a:endParaRPr lang="zh-CN" altLang="en-US" sz="2400" dirty="0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6C85FD71-4DB3-4065-9C9E-063CB2498184}" type="parTrans" cxnId="{B9A0B14C-BBAA-4A94-A103-06B5C7D7315B}">
      <dgm:prSet/>
      <dgm:spPr/>
      <dgm:t>
        <a:bodyPr/>
        <a:lstStyle/>
        <a:p>
          <a:endParaRPr lang="zh-CN" altLang="en-US"/>
        </a:p>
      </dgm:t>
    </dgm:pt>
    <dgm:pt modelId="{A2283D14-4D0B-4A5C-B038-FAFDB94026A8}" type="sibTrans" cxnId="{B9A0B14C-BBAA-4A94-A103-06B5C7D7315B}">
      <dgm:prSet/>
      <dgm:spPr/>
      <dgm:t>
        <a:bodyPr/>
        <a:lstStyle/>
        <a:p>
          <a:endParaRPr lang="zh-CN" altLang="en-US"/>
        </a:p>
      </dgm:t>
    </dgm:pt>
    <dgm:pt modelId="{C02CDC38-2FBC-4053-BD91-6A42C5821D93}" type="pres">
      <dgm:prSet presAssocID="{5F650A05-CD33-4B26-BADF-CEE15DCE1E05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B158E444-E794-4325-B72A-779AF2311E0D}" type="pres">
      <dgm:prSet presAssocID="{0BE7AF03-1EE8-4DDF-9CF0-77EDE3EAAD43}" presName="linNode" presStyleCnt="0"/>
      <dgm:spPr/>
    </dgm:pt>
    <dgm:pt modelId="{A7E40485-A7DA-4FC2-A24C-9E31C4D356B9}" type="pres">
      <dgm:prSet presAssocID="{0BE7AF03-1EE8-4DDF-9CF0-77EDE3EAAD43}" presName="parentText" presStyleLbl="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182CE2F-3592-4DF6-AC48-AD24BB8E9902}" type="pres">
      <dgm:prSet presAssocID="{0BE7AF03-1EE8-4DDF-9CF0-77EDE3EAAD43}" presName="descendantText" presStyleLbl="alignAccFollow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74DB741-6660-40A4-A18B-4EA96563770A}" type="pres">
      <dgm:prSet presAssocID="{4F483A8F-9089-47D3-A2DC-0A45D7D615C5}" presName="sp" presStyleCnt="0"/>
      <dgm:spPr/>
    </dgm:pt>
    <dgm:pt modelId="{70DA0882-C0AF-452F-BEE7-B4B7B287996C}" type="pres">
      <dgm:prSet presAssocID="{E6FB9353-20A6-4147-BC3A-217E48F46EC9}" presName="linNode" presStyleCnt="0"/>
      <dgm:spPr/>
    </dgm:pt>
    <dgm:pt modelId="{E1122BE4-199B-4F20-B6C0-E421995B428A}" type="pres">
      <dgm:prSet presAssocID="{E6FB9353-20A6-4147-BC3A-217E48F46EC9}" presName="parentText" presStyleLbl="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7DC0189-AF32-4129-AC24-110F450E3323}" type="pres">
      <dgm:prSet presAssocID="{E6FB9353-20A6-4147-BC3A-217E48F46EC9}" presName="descendantText" presStyleLbl="alignAccFollow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BA7D509-6214-44D9-B034-14C6DE509EB3}" type="pres">
      <dgm:prSet presAssocID="{02379767-0377-4375-AF33-EAB7E1EC74FB}" presName="sp" presStyleCnt="0"/>
      <dgm:spPr/>
    </dgm:pt>
    <dgm:pt modelId="{8CB803EB-D7AE-4DE3-A058-A7F28791218A}" type="pres">
      <dgm:prSet presAssocID="{8211EE27-CDFB-492A-A2F6-D937A11A53D9}" presName="linNode" presStyleCnt="0"/>
      <dgm:spPr/>
    </dgm:pt>
    <dgm:pt modelId="{BFDABDCB-D7CB-43A5-8BB9-FBE66B0559B7}" type="pres">
      <dgm:prSet presAssocID="{8211EE27-CDFB-492A-A2F6-D937A11A53D9}" presName="parentText" presStyleLbl="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7512996-AB43-4DE6-9F27-F00A02C9489E}" type="pres">
      <dgm:prSet presAssocID="{8211EE27-CDFB-492A-A2F6-D937A11A53D9}" presName="descendantText" presStyleLbl="alignAccFollow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38897D0-BCA3-46AE-A493-AB1FA3636AA8}" type="pres">
      <dgm:prSet presAssocID="{356BA6D7-3991-4C7E-9B4B-11F79016B8E1}" presName="sp" presStyleCnt="0"/>
      <dgm:spPr/>
    </dgm:pt>
    <dgm:pt modelId="{A055536E-2324-4344-8D4F-C24A53E94DE6}" type="pres">
      <dgm:prSet presAssocID="{FBD0CB8B-5729-48C7-BADB-1A426AB3FBE8}" presName="linNode" presStyleCnt="0"/>
      <dgm:spPr/>
    </dgm:pt>
    <dgm:pt modelId="{ADD8325A-D970-4520-B13C-F50D1655F3A1}" type="pres">
      <dgm:prSet presAssocID="{FBD0CB8B-5729-48C7-BADB-1A426AB3FBE8}" presName="parentText" presStyleLbl="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D0A22BF-F14E-4DA3-B55F-5D9021CCF85B}" type="pres">
      <dgm:prSet presAssocID="{FBD0CB8B-5729-48C7-BADB-1A426AB3FBE8}" presName="descendantText" presStyleLbl="alignAccFollow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35513A99-16B1-4EF8-ACED-35EA275E6061}" srcId="{FBD0CB8B-5729-48C7-BADB-1A426AB3FBE8}" destId="{14969343-EC60-442F-AE59-C9FD8D83C6BB}" srcOrd="1" destOrd="0" parTransId="{54115508-EC0B-40EA-A865-64ED7DE6220F}" sibTransId="{F0F1E136-379B-4AE8-9406-9AFDBFD89337}"/>
    <dgm:cxn modelId="{85E84087-4159-46F8-9783-EA2D56C684F0}" type="presOf" srcId="{8211EE27-CDFB-492A-A2F6-D937A11A53D9}" destId="{BFDABDCB-D7CB-43A5-8BB9-FBE66B0559B7}" srcOrd="0" destOrd="0" presId="urn:microsoft.com/office/officeart/2005/8/layout/vList5"/>
    <dgm:cxn modelId="{B9A0B14C-BBAA-4A94-A103-06B5C7D7315B}" srcId="{8211EE27-CDFB-492A-A2F6-D937A11A53D9}" destId="{8B899373-78F5-456F-943B-B44E765616A4}" srcOrd="1" destOrd="0" parTransId="{6C85FD71-4DB3-4065-9C9E-063CB2498184}" sibTransId="{A2283D14-4D0B-4A5C-B038-FAFDB94026A8}"/>
    <dgm:cxn modelId="{AA7C1C0A-37E9-4F8C-B7A4-AF6CB8EAE225}" srcId="{8211EE27-CDFB-492A-A2F6-D937A11A53D9}" destId="{5CCFC3FF-AC79-49D4-8B6B-F7AE5B028D0F}" srcOrd="0" destOrd="0" parTransId="{D403F07B-4EFF-4880-8222-86F81F440460}" sibTransId="{4A1C862B-B176-4B37-9108-030830EE5D36}"/>
    <dgm:cxn modelId="{90FB9B96-63B8-4BE8-ABB8-573305F70C82}" type="presOf" srcId="{5E6B239D-F780-443F-BED6-A7C1DE37E03D}" destId="{5182CE2F-3592-4DF6-AC48-AD24BB8E9902}" srcOrd="0" destOrd="1" presId="urn:microsoft.com/office/officeart/2005/8/layout/vList5"/>
    <dgm:cxn modelId="{6F4AA68B-AF69-4186-BDDE-948FE67A1B3F}" type="presOf" srcId="{5F650A05-CD33-4B26-BADF-CEE15DCE1E05}" destId="{C02CDC38-2FBC-4053-BD91-6A42C5821D93}" srcOrd="0" destOrd="0" presId="urn:microsoft.com/office/officeart/2005/8/layout/vList5"/>
    <dgm:cxn modelId="{7602AF83-99DE-4F7D-8674-5A39B9A761D3}" srcId="{E6FB9353-20A6-4147-BC3A-217E48F46EC9}" destId="{8284CD68-A0BC-4AE2-BA73-34485973C309}" srcOrd="1" destOrd="0" parTransId="{AD9B1F8E-4982-4F3F-B3D3-903196E7B774}" sibTransId="{BC94E88D-6B59-4CCC-8EE3-9B3192A2AEA9}"/>
    <dgm:cxn modelId="{E773B319-E375-4235-9386-817104EAB5E0}" srcId="{0BE7AF03-1EE8-4DDF-9CF0-77EDE3EAAD43}" destId="{5E6B239D-F780-443F-BED6-A7C1DE37E03D}" srcOrd="1" destOrd="0" parTransId="{3EF021D0-3542-4024-971F-3B14FEED84AD}" sibTransId="{F4EA0D0A-60D8-4810-8C07-F779D3E78CAE}"/>
    <dgm:cxn modelId="{11C951CF-8BD8-433A-943C-DA13286F5DC9}" type="presOf" srcId="{5CCFC3FF-AC79-49D4-8B6B-F7AE5B028D0F}" destId="{17512996-AB43-4DE6-9F27-F00A02C9489E}" srcOrd="0" destOrd="0" presId="urn:microsoft.com/office/officeart/2005/8/layout/vList5"/>
    <dgm:cxn modelId="{625470D2-1E06-480E-9BBE-D9700C5BD98B}" srcId="{5F650A05-CD33-4B26-BADF-CEE15DCE1E05}" destId="{8211EE27-CDFB-492A-A2F6-D937A11A53D9}" srcOrd="2" destOrd="0" parTransId="{62EB60BE-B94F-4E85-A28C-918AB67D9265}" sibTransId="{356BA6D7-3991-4C7E-9B4B-11F79016B8E1}"/>
    <dgm:cxn modelId="{21862B7B-4A15-46B0-9E67-D70C886A38B7}" type="presOf" srcId="{F76B1E4A-893D-4330-AFE9-FF2772397AB4}" destId="{5182CE2F-3592-4DF6-AC48-AD24BB8E9902}" srcOrd="0" destOrd="0" presId="urn:microsoft.com/office/officeart/2005/8/layout/vList5"/>
    <dgm:cxn modelId="{E1C6B075-E997-4637-B3D0-8DD37B20FFC5}" srcId="{E6FB9353-20A6-4147-BC3A-217E48F46EC9}" destId="{3E270E33-9CCE-449E-9435-8C47CBBD17BE}" srcOrd="0" destOrd="0" parTransId="{D5076015-4257-47BD-979F-3596E86190F3}" sibTransId="{8D4F2765-DD27-4F31-9A6B-E6C281AADA60}"/>
    <dgm:cxn modelId="{D0103B09-ED93-4B39-8080-89BFE400EC35}" srcId="{FBD0CB8B-5729-48C7-BADB-1A426AB3FBE8}" destId="{48619D86-203E-4115-8BD1-A5EF04FBF0D0}" srcOrd="0" destOrd="0" parTransId="{21B2B0B2-6B51-46FD-A412-E0CABD924870}" sibTransId="{98E3709E-5272-4AB1-AE08-ADCA42E9FEE4}"/>
    <dgm:cxn modelId="{8BCB3B2C-592A-4565-A749-1B086B32AE7F}" srcId="{5F650A05-CD33-4B26-BADF-CEE15DCE1E05}" destId="{E6FB9353-20A6-4147-BC3A-217E48F46EC9}" srcOrd="1" destOrd="0" parTransId="{64DD6F4E-6C2B-48EA-8282-FA1E0C944F1E}" sibTransId="{02379767-0377-4375-AF33-EAB7E1EC74FB}"/>
    <dgm:cxn modelId="{E05431EA-381F-40DF-9364-147437DC88B5}" srcId="{5F650A05-CD33-4B26-BADF-CEE15DCE1E05}" destId="{FBD0CB8B-5729-48C7-BADB-1A426AB3FBE8}" srcOrd="3" destOrd="0" parTransId="{FB60EB56-6C9C-497A-9316-62DFE67FF03D}" sibTransId="{0C989254-DA3E-479B-B777-2369FF387B59}"/>
    <dgm:cxn modelId="{EE116F56-AACC-4FA5-940B-8AD20C29005A}" type="presOf" srcId="{14969343-EC60-442F-AE59-C9FD8D83C6BB}" destId="{DD0A22BF-F14E-4DA3-B55F-5D9021CCF85B}" srcOrd="0" destOrd="1" presId="urn:microsoft.com/office/officeart/2005/8/layout/vList5"/>
    <dgm:cxn modelId="{916099F2-BAD5-4ECD-82FC-B58907B74E90}" type="presOf" srcId="{FBD0CB8B-5729-48C7-BADB-1A426AB3FBE8}" destId="{ADD8325A-D970-4520-B13C-F50D1655F3A1}" srcOrd="0" destOrd="0" presId="urn:microsoft.com/office/officeart/2005/8/layout/vList5"/>
    <dgm:cxn modelId="{1B8A00C2-0675-4907-8357-13EF40DB05D6}" srcId="{0BE7AF03-1EE8-4DDF-9CF0-77EDE3EAAD43}" destId="{F76B1E4A-893D-4330-AFE9-FF2772397AB4}" srcOrd="0" destOrd="0" parTransId="{EADB8B38-6841-4F64-A033-F9E0F1F9EABF}" sibTransId="{3400692B-86B6-4E79-B1B8-2DAAD9E0819A}"/>
    <dgm:cxn modelId="{A4ED929F-515C-450B-BF15-9B27F9C6D7DF}" type="presOf" srcId="{3E270E33-9CCE-449E-9435-8C47CBBD17BE}" destId="{17DC0189-AF32-4129-AC24-110F450E3323}" srcOrd="0" destOrd="0" presId="urn:microsoft.com/office/officeart/2005/8/layout/vList5"/>
    <dgm:cxn modelId="{7B3415A1-0933-44B8-B84F-95417DBCF2E1}" type="presOf" srcId="{0BE7AF03-1EE8-4DDF-9CF0-77EDE3EAAD43}" destId="{A7E40485-A7DA-4FC2-A24C-9E31C4D356B9}" srcOrd="0" destOrd="0" presId="urn:microsoft.com/office/officeart/2005/8/layout/vList5"/>
    <dgm:cxn modelId="{1244004E-AE00-4A50-9F6B-5118F9D7DEB7}" type="presOf" srcId="{8B899373-78F5-456F-943B-B44E765616A4}" destId="{17512996-AB43-4DE6-9F27-F00A02C9489E}" srcOrd="0" destOrd="1" presId="urn:microsoft.com/office/officeart/2005/8/layout/vList5"/>
    <dgm:cxn modelId="{8BE95A7F-63AE-4C70-8CD3-DDBF8E15874B}" type="presOf" srcId="{48619D86-203E-4115-8BD1-A5EF04FBF0D0}" destId="{DD0A22BF-F14E-4DA3-B55F-5D9021CCF85B}" srcOrd="0" destOrd="0" presId="urn:microsoft.com/office/officeart/2005/8/layout/vList5"/>
    <dgm:cxn modelId="{C219E386-4D91-4BD2-B4A5-BA02B2A70B2B}" type="presOf" srcId="{E6FB9353-20A6-4147-BC3A-217E48F46EC9}" destId="{E1122BE4-199B-4F20-B6C0-E421995B428A}" srcOrd="0" destOrd="0" presId="urn:microsoft.com/office/officeart/2005/8/layout/vList5"/>
    <dgm:cxn modelId="{6849AD09-1DBD-409D-AB46-48C2886555C9}" srcId="{5F650A05-CD33-4B26-BADF-CEE15DCE1E05}" destId="{0BE7AF03-1EE8-4DDF-9CF0-77EDE3EAAD43}" srcOrd="0" destOrd="0" parTransId="{D9325704-397C-4BB6-A9AB-10CCCCEECCD8}" sibTransId="{4F483A8F-9089-47D3-A2DC-0A45D7D615C5}"/>
    <dgm:cxn modelId="{A3FFE299-CDB9-4FCD-960D-9BCC58550BA8}" type="presOf" srcId="{8284CD68-A0BC-4AE2-BA73-34485973C309}" destId="{17DC0189-AF32-4129-AC24-110F450E3323}" srcOrd="0" destOrd="1" presId="urn:microsoft.com/office/officeart/2005/8/layout/vList5"/>
    <dgm:cxn modelId="{397E42D4-A7EF-4206-B50B-B4261BC9FDBA}" type="presParOf" srcId="{C02CDC38-2FBC-4053-BD91-6A42C5821D93}" destId="{B158E444-E794-4325-B72A-779AF2311E0D}" srcOrd="0" destOrd="0" presId="urn:microsoft.com/office/officeart/2005/8/layout/vList5"/>
    <dgm:cxn modelId="{C4D74710-F40D-4094-9522-F2BF2F858CE5}" type="presParOf" srcId="{B158E444-E794-4325-B72A-779AF2311E0D}" destId="{A7E40485-A7DA-4FC2-A24C-9E31C4D356B9}" srcOrd="0" destOrd="0" presId="urn:microsoft.com/office/officeart/2005/8/layout/vList5"/>
    <dgm:cxn modelId="{6F0CD0B5-B483-42D8-A55F-0C99CF38308A}" type="presParOf" srcId="{B158E444-E794-4325-B72A-779AF2311E0D}" destId="{5182CE2F-3592-4DF6-AC48-AD24BB8E9902}" srcOrd="1" destOrd="0" presId="urn:microsoft.com/office/officeart/2005/8/layout/vList5"/>
    <dgm:cxn modelId="{0E5BF338-5927-43CA-A845-846EEFF481E2}" type="presParOf" srcId="{C02CDC38-2FBC-4053-BD91-6A42C5821D93}" destId="{D74DB741-6660-40A4-A18B-4EA96563770A}" srcOrd="1" destOrd="0" presId="urn:microsoft.com/office/officeart/2005/8/layout/vList5"/>
    <dgm:cxn modelId="{7AA7056D-2E1A-44BA-9A52-746351F96968}" type="presParOf" srcId="{C02CDC38-2FBC-4053-BD91-6A42C5821D93}" destId="{70DA0882-C0AF-452F-BEE7-B4B7B287996C}" srcOrd="2" destOrd="0" presId="urn:microsoft.com/office/officeart/2005/8/layout/vList5"/>
    <dgm:cxn modelId="{62882B1D-BC49-419F-AC96-3AD53D482C1A}" type="presParOf" srcId="{70DA0882-C0AF-452F-BEE7-B4B7B287996C}" destId="{E1122BE4-199B-4F20-B6C0-E421995B428A}" srcOrd="0" destOrd="0" presId="urn:microsoft.com/office/officeart/2005/8/layout/vList5"/>
    <dgm:cxn modelId="{E92BCF85-52EE-4E29-894E-31ADBF2E267B}" type="presParOf" srcId="{70DA0882-C0AF-452F-BEE7-B4B7B287996C}" destId="{17DC0189-AF32-4129-AC24-110F450E3323}" srcOrd="1" destOrd="0" presId="urn:microsoft.com/office/officeart/2005/8/layout/vList5"/>
    <dgm:cxn modelId="{22ECDD1C-FF3B-43CB-9A4B-EEED27EDFDCC}" type="presParOf" srcId="{C02CDC38-2FBC-4053-BD91-6A42C5821D93}" destId="{CBA7D509-6214-44D9-B034-14C6DE509EB3}" srcOrd="3" destOrd="0" presId="urn:microsoft.com/office/officeart/2005/8/layout/vList5"/>
    <dgm:cxn modelId="{EF57EE14-AC9E-4EF5-A6D2-E1F6DEF352AA}" type="presParOf" srcId="{C02CDC38-2FBC-4053-BD91-6A42C5821D93}" destId="{8CB803EB-D7AE-4DE3-A058-A7F28791218A}" srcOrd="4" destOrd="0" presId="urn:microsoft.com/office/officeart/2005/8/layout/vList5"/>
    <dgm:cxn modelId="{968506EE-B5BF-445C-945E-43C4EA4D44FF}" type="presParOf" srcId="{8CB803EB-D7AE-4DE3-A058-A7F28791218A}" destId="{BFDABDCB-D7CB-43A5-8BB9-FBE66B0559B7}" srcOrd="0" destOrd="0" presId="urn:microsoft.com/office/officeart/2005/8/layout/vList5"/>
    <dgm:cxn modelId="{865330E4-BF50-4903-91BD-9753BACACA46}" type="presParOf" srcId="{8CB803EB-D7AE-4DE3-A058-A7F28791218A}" destId="{17512996-AB43-4DE6-9F27-F00A02C9489E}" srcOrd="1" destOrd="0" presId="urn:microsoft.com/office/officeart/2005/8/layout/vList5"/>
    <dgm:cxn modelId="{D169DE94-3A52-4326-8C2A-0AB290E81E27}" type="presParOf" srcId="{C02CDC38-2FBC-4053-BD91-6A42C5821D93}" destId="{938897D0-BCA3-46AE-A493-AB1FA3636AA8}" srcOrd="5" destOrd="0" presId="urn:microsoft.com/office/officeart/2005/8/layout/vList5"/>
    <dgm:cxn modelId="{47C0B52C-F5FE-4432-A350-6A5514F1291B}" type="presParOf" srcId="{C02CDC38-2FBC-4053-BD91-6A42C5821D93}" destId="{A055536E-2324-4344-8D4F-C24A53E94DE6}" srcOrd="6" destOrd="0" presId="urn:microsoft.com/office/officeart/2005/8/layout/vList5"/>
    <dgm:cxn modelId="{DB73CC92-4432-4CC0-B080-77C57B58FB42}" type="presParOf" srcId="{A055536E-2324-4344-8D4F-C24A53E94DE6}" destId="{ADD8325A-D970-4520-B13C-F50D1655F3A1}" srcOrd="0" destOrd="0" presId="urn:microsoft.com/office/officeart/2005/8/layout/vList5"/>
    <dgm:cxn modelId="{420031B0-3DFC-422C-B8D4-D48E509DECBC}" type="presParOf" srcId="{A055536E-2324-4344-8D4F-C24A53E94DE6}" destId="{DD0A22BF-F14E-4DA3-B55F-5D9021CCF85B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8116A542-809F-4BAF-8469-948BEE4EBB17}" type="doc">
      <dgm:prSet loTypeId="urn:microsoft.com/office/officeart/2005/8/layout/lProcess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E45F2394-2E4E-443C-AE56-D074BDCBE80D}">
      <dgm:prSet/>
      <dgm:spPr/>
      <dgm:t>
        <a:bodyPr/>
        <a:lstStyle/>
        <a:p>
          <a:pPr rtl="0"/>
          <a:r>
            <a:rPr lang="zh-CN" altLang="en-US" b="0" i="0" baseline="0" dirty="0" smtClean="0">
              <a:latin typeface="等线" panose="02010600030101010101" pitchFamily="2" charset="-122"/>
              <a:ea typeface="等线" panose="02010600030101010101" pitchFamily="2" charset="-122"/>
            </a:rPr>
            <a:t>调薪时间</a:t>
          </a:r>
          <a:endParaRPr lang="zh-CN" dirty="0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33596B8F-0314-40CC-9AA9-4F2BA82BB27F}" type="parTrans" cxnId="{05B8A2F0-2078-493B-BC0B-09E3C94F0A12}">
      <dgm:prSet/>
      <dgm:spPr/>
      <dgm:t>
        <a:bodyPr/>
        <a:lstStyle/>
        <a:p>
          <a:endParaRPr lang="zh-CN" altLang="en-US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3B1AAF0E-E6D8-4EDB-8918-4D154CD4203A}" type="sibTrans" cxnId="{05B8A2F0-2078-493B-BC0B-09E3C94F0A12}">
      <dgm:prSet/>
      <dgm:spPr/>
      <dgm:t>
        <a:bodyPr/>
        <a:lstStyle/>
        <a:p>
          <a:endParaRPr lang="zh-CN" altLang="en-US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4DBC17F4-DF0B-4D42-A031-8DF7749CCF38}">
      <dgm:prSet/>
      <dgm:spPr/>
      <dgm:t>
        <a:bodyPr/>
        <a:lstStyle/>
        <a:p>
          <a:pPr rtl="0"/>
          <a:r>
            <a:rPr lang="zh-CN" b="0" i="0" baseline="0" dirty="0" smtClean="0">
              <a:latin typeface="等线" panose="02010600030101010101" pitchFamily="2" charset="-122"/>
              <a:ea typeface="等线" panose="02010600030101010101" pitchFamily="2" charset="-122"/>
            </a:rPr>
            <a:t>一般年末调薪</a:t>
          </a:r>
          <a:endParaRPr lang="zh-CN" dirty="0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40425D77-1003-4556-BB87-4D68BA91E3BC}" type="parTrans" cxnId="{3AF5BEE9-7060-4F4D-9D0D-A71157C3C881}">
      <dgm:prSet/>
      <dgm:spPr/>
      <dgm:t>
        <a:bodyPr/>
        <a:lstStyle/>
        <a:p>
          <a:endParaRPr lang="zh-CN" altLang="en-US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9B27334B-CC8B-44FF-B246-F9E4F0759577}" type="sibTrans" cxnId="{3AF5BEE9-7060-4F4D-9D0D-A71157C3C881}">
      <dgm:prSet/>
      <dgm:spPr/>
      <dgm:t>
        <a:bodyPr/>
        <a:lstStyle/>
        <a:p>
          <a:endParaRPr lang="zh-CN" altLang="en-US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A735FB8E-A598-482A-83B5-E015F8B5CDC8}">
      <dgm:prSet/>
      <dgm:spPr/>
      <dgm:t>
        <a:bodyPr/>
        <a:lstStyle/>
        <a:p>
          <a:pPr rtl="0"/>
          <a:r>
            <a:rPr lang="zh-CN" altLang="en-US" b="0" i="0" baseline="0" dirty="0" smtClean="0">
              <a:latin typeface="等线" panose="02010600030101010101" pitchFamily="2" charset="-122"/>
              <a:ea typeface="等线" panose="02010600030101010101" pitchFamily="2" charset="-122"/>
            </a:rPr>
            <a:t>一般</a:t>
          </a:r>
          <a:r>
            <a:rPr lang="zh-CN" b="0" i="0" baseline="0" dirty="0" smtClean="0">
              <a:latin typeface="等线" panose="02010600030101010101" pitchFamily="2" charset="-122"/>
              <a:ea typeface="等线" panose="02010600030101010101" pitchFamily="2" charset="-122"/>
            </a:rPr>
            <a:t>每年调薪一次</a:t>
          </a:r>
          <a:endParaRPr lang="zh-CN" dirty="0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2B79D243-557E-4391-B2BE-9DDC4939E0C5}" type="parTrans" cxnId="{902DFE32-2D28-4CAD-9807-63ED20F8F08F}">
      <dgm:prSet/>
      <dgm:spPr/>
      <dgm:t>
        <a:bodyPr/>
        <a:lstStyle/>
        <a:p>
          <a:endParaRPr lang="zh-CN" altLang="en-US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2CEDC208-5AE8-4162-84A4-72116360D717}" type="sibTrans" cxnId="{902DFE32-2D28-4CAD-9807-63ED20F8F08F}">
      <dgm:prSet/>
      <dgm:spPr/>
      <dgm:t>
        <a:bodyPr/>
        <a:lstStyle/>
        <a:p>
          <a:endParaRPr lang="zh-CN" altLang="en-US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F6750D8D-B179-49EF-993D-B1E27E0AB720}">
      <dgm:prSet/>
      <dgm:spPr/>
      <dgm:t>
        <a:bodyPr/>
        <a:lstStyle/>
        <a:p>
          <a:pPr rtl="0"/>
          <a:r>
            <a:rPr lang="zh-CN" altLang="en-US" dirty="0" smtClean="0">
              <a:latin typeface="等线" panose="02010600030101010101" pitchFamily="2" charset="-122"/>
              <a:ea typeface="等线" panose="02010600030101010101" pitchFamily="2" charset="-122"/>
            </a:rPr>
            <a:t>调薪参考</a:t>
          </a:r>
          <a:endParaRPr lang="zh-CN" dirty="0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F26AD530-F07D-4542-97A9-F089B56B4298}" type="parTrans" cxnId="{1D337CD0-D2C9-49EF-AFED-C072590A62CF}">
      <dgm:prSet/>
      <dgm:spPr/>
      <dgm:t>
        <a:bodyPr/>
        <a:lstStyle/>
        <a:p>
          <a:endParaRPr lang="zh-CN" altLang="en-US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BD9A7891-C13D-4D73-A6D0-CBD210B97975}" type="sibTrans" cxnId="{1D337CD0-D2C9-49EF-AFED-C072590A62CF}">
      <dgm:prSet/>
      <dgm:spPr/>
      <dgm:t>
        <a:bodyPr/>
        <a:lstStyle/>
        <a:p>
          <a:endParaRPr lang="zh-CN" altLang="en-US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1B181C5B-F6D9-4272-8DB6-7544567429C8}">
      <dgm:prSet/>
      <dgm:spPr/>
      <dgm:t>
        <a:bodyPr/>
        <a:lstStyle/>
        <a:p>
          <a:pPr rtl="0"/>
          <a:r>
            <a:rPr lang="zh-CN" altLang="en-US" dirty="0" smtClean="0">
              <a:latin typeface="等线" panose="02010600030101010101" pitchFamily="2" charset="-122"/>
              <a:ea typeface="等线" panose="02010600030101010101" pitchFamily="2" charset="-122"/>
            </a:rPr>
            <a:t>考评结果</a:t>
          </a:r>
          <a:endParaRPr lang="zh-CN" dirty="0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9AC748CB-1697-4E9B-BE8C-2A857274862D}" type="parTrans" cxnId="{70548184-70D4-480A-9D28-D17DD2047451}">
      <dgm:prSet/>
      <dgm:spPr/>
      <dgm:t>
        <a:bodyPr/>
        <a:lstStyle/>
        <a:p>
          <a:endParaRPr lang="zh-CN" altLang="en-US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5CD8BB55-7A85-4357-B7AD-2DEEA26323EC}" type="sibTrans" cxnId="{70548184-70D4-480A-9D28-D17DD2047451}">
      <dgm:prSet/>
      <dgm:spPr/>
      <dgm:t>
        <a:bodyPr/>
        <a:lstStyle/>
        <a:p>
          <a:endParaRPr lang="zh-CN" altLang="en-US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1F2CB64E-F84A-4800-A3E5-2545B1AC7E7C}">
      <dgm:prSet/>
      <dgm:spPr/>
      <dgm:t>
        <a:bodyPr/>
        <a:lstStyle/>
        <a:p>
          <a:pPr rtl="0"/>
          <a:r>
            <a:rPr lang="zh-CN" b="0" i="0" baseline="0" dirty="0" smtClean="0">
              <a:latin typeface="等线" panose="02010600030101010101" pitchFamily="2" charset="-122"/>
              <a:ea typeface="等线" panose="02010600030101010101" pitchFamily="2" charset="-122"/>
            </a:rPr>
            <a:t>考评为“超出预期” 的可以在年中</a:t>
          </a:r>
          <a:r>
            <a:rPr lang="zh-CN" altLang="en-US" b="0" i="0" baseline="0" dirty="0" smtClean="0">
              <a:latin typeface="等线" panose="02010600030101010101" pitchFamily="2" charset="-122"/>
              <a:ea typeface="等线" panose="02010600030101010101" pitchFamily="2" charset="-122"/>
            </a:rPr>
            <a:t>就</a:t>
          </a:r>
          <a:r>
            <a:rPr lang="zh-CN" b="0" i="0" baseline="0" dirty="0" smtClean="0">
              <a:latin typeface="等线" panose="02010600030101010101" pitchFamily="2" charset="-122"/>
              <a:ea typeface="等线" panose="02010600030101010101" pitchFamily="2" charset="-122"/>
            </a:rPr>
            <a:t>调整</a:t>
          </a:r>
          <a:endParaRPr lang="zh-CN" dirty="0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57AB039A-F928-4C4D-8EFB-1ECAD1AF6E51}" type="parTrans" cxnId="{E1A9EDFE-A3EC-4447-93CF-E71E62F9A34F}">
      <dgm:prSet/>
      <dgm:spPr/>
      <dgm:t>
        <a:bodyPr/>
        <a:lstStyle/>
        <a:p>
          <a:endParaRPr lang="zh-CN" altLang="en-US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960612E7-9A84-479C-BDFC-5F2B86C7E8C5}" type="sibTrans" cxnId="{E1A9EDFE-A3EC-4447-93CF-E71E62F9A34F}">
      <dgm:prSet/>
      <dgm:spPr/>
      <dgm:t>
        <a:bodyPr/>
        <a:lstStyle/>
        <a:p>
          <a:endParaRPr lang="zh-CN" altLang="en-US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D6831F72-8DD6-409A-A5BD-6BCEB7C0E42E}">
      <dgm:prSet/>
      <dgm:spPr/>
      <dgm:t>
        <a:bodyPr/>
        <a:lstStyle/>
        <a:p>
          <a:pPr rtl="0"/>
          <a:r>
            <a:rPr lang="zh-CN" altLang="en-US" dirty="0" smtClean="0">
              <a:latin typeface="等线" panose="02010600030101010101" pitchFamily="2" charset="-122"/>
              <a:ea typeface="等线" panose="02010600030101010101" pitchFamily="2" charset="-122"/>
            </a:rPr>
            <a:t>入职不满一年的视具体情况处理，可能不调整</a:t>
          </a:r>
          <a:endParaRPr lang="zh-CN" dirty="0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41D7B2C1-5D01-410F-9931-6B3E6DC276D6}" type="parTrans" cxnId="{31BABD00-A7FD-4665-A615-6BE19BD09E7A}">
      <dgm:prSet/>
      <dgm:spPr/>
      <dgm:t>
        <a:bodyPr/>
        <a:lstStyle/>
        <a:p>
          <a:endParaRPr lang="zh-CN" altLang="en-US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B006A402-58AB-4D10-81F4-6BD236E4E0E7}" type="sibTrans" cxnId="{31BABD00-A7FD-4665-A615-6BE19BD09E7A}">
      <dgm:prSet/>
      <dgm:spPr/>
      <dgm:t>
        <a:bodyPr/>
        <a:lstStyle/>
        <a:p>
          <a:endParaRPr lang="zh-CN" altLang="en-US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F234A5DF-256C-4ECF-9A21-2EFED027EC44}">
      <dgm:prSet/>
      <dgm:spPr/>
      <dgm:t>
        <a:bodyPr/>
        <a:lstStyle/>
        <a:p>
          <a:pPr rtl="0"/>
          <a:r>
            <a:rPr lang="zh-CN" altLang="en-US" dirty="0" smtClean="0">
              <a:latin typeface="等线" panose="02010600030101010101" pitchFamily="2" charset="-122"/>
              <a:ea typeface="等线" panose="02010600030101010101" pitchFamily="2" charset="-122"/>
            </a:rPr>
            <a:t>入职时间</a:t>
          </a:r>
          <a:endParaRPr lang="zh-CN" dirty="0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1D23172A-73FD-4A48-AF33-D194E8F09387}" type="parTrans" cxnId="{19F70A8A-90AF-4751-A720-453486218C31}">
      <dgm:prSet/>
      <dgm:spPr/>
      <dgm:t>
        <a:bodyPr/>
        <a:lstStyle/>
        <a:p>
          <a:endParaRPr lang="zh-CN" altLang="en-US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81CBA05A-C472-44CF-BA02-44ED2A7EE2A3}" type="sibTrans" cxnId="{19F70A8A-90AF-4751-A720-453486218C31}">
      <dgm:prSet/>
      <dgm:spPr/>
      <dgm:t>
        <a:bodyPr/>
        <a:lstStyle/>
        <a:p>
          <a:endParaRPr lang="zh-CN" altLang="en-US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937DADCA-6DB9-4EBB-8056-8E50D40F412E}">
      <dgm:prSet/>
      <dgm:spPr/>
      <dgm:t>
        <a:bodyPr/>
        <a:lstStyle/>
        <a:p>
          <a:pPr rtl="0"/>
          <a:r>
            <a:rPr lang="zh-CN" altLang="en-US" dirty="0" smtClean="0">
              <a:latin typeface="等线" panose="02010600030101010101" pitchFamily="2" charset="-122"/>
              <a:ea typeface="等线" panose="02010600030101010101" pitchFamily="2" charset="-122"/>
            </a:rPr>
            <a:t>出勤情况</a:t>
          </a:r>
          <a:endParaRPr lang="zh-CN" dirty="0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70A1F08F-B9A8-4815-886A-9592134BCB67}" type="parTrans" cxnId="{2527B934-B4B2-4197-B163-E6AD2D09C2A2}">
      <dgm:prSet/>
      <dgm:spPr/>
      <dgm:t>
        <a:bodyPr/>
        <a:lstStyle/>
        <a:p>
          <a:endParaRPr lang="zh-CN" altLang="en-US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12F88D94-4E1A-46C9-82ED-EA4B4DD7F2CA}" type="sibTrans" cxnId="{2527B934-B4B2-4197-B163-E6AD2D09C2A2}">
      <dgm:prSet/>
      <dgm:spPr/>
      <dgm:t>
        <a:bodyPr/>
        <a:lstStyle/>
        <a:p>
          <a:endParaRPr lang="zh-CN" altLang="en-US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AD385632-DF79-4C1D-B532-3866B203D04B}">
      <dgm:prSet/>
      <dgm:spPr/>
      <dgm:t>
        <a:bodyPr/>
        <a:lstStyle/>
        <a:p>
          <a:pPr rtl="0"/>
          <a:r>
            <a:rPr lang="zh-CN" altLang="en-US" dirty="0" smtClean="0">
              <a:latin typeface="等线" panose="02010600030101010101" pitchFamily="2" charset="-122"/>
              <a:ea typeface="等线" panose="02010600030101010101" pitchFamily="2" charset="-122"/>
            </a:rPr>
            <a:t>公司政策（举个例子，有一年考评排序最末的</a:t>
          </a:r>
          <a:r>
            <a:rPr lang="en-US" altLang="zh-CN" dirty="0" smtClean="0">
              <a:latin typeface="等线" panose="02010600030101010101" pitchFamily="2" charset="-122"/>
              <a:ea typeface="等线" panose="02010600030101010101" pitchFamily="2" charset="-122"/>
            </a:rPr>
            <a:t>30%</a:t>
          </a:r>
          <a:r>
            <a:rPr lang="zh-CN" altLang="en-US" dirty="0" smtClean="0">
              <a:latin typeface="等线" panose="02010600030101010101" pitchFamily="2" charset="-122"/>
              <a:ea typeface="等线" panose="02010600030101010101" pitchFamily="2" charset="-122"/>
            </a:rPr>
            <a:t>都不调薪）</a:t>
          </a:r>
          <a:endParaRPr lang="zh-CN" dirty="0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642B9802-D0C1-4401-AE84-E0AF95E18888}" type="parTrans" cxnId="{EC954EAF-B1B0-4C2A-A52C-BD1E128D6607}">
      <dgm:prSet/>
      <dgm:spPr/>
      <dgm:t>
        <a:bodyPr/>
        <a:lstStyle/>
        <a:p>
          <a:endParaRPr lang="zh-CN" altLang="en-US"/>
        </a:p>
      </dgm:t>
    </dgm:pt>
    <dgm:pt modelId="{F62C130A-1397-47A9-8E4D-930422CCCAEB}" type="sibTrans" cxnId="{EC954EAF-B1B0-4C2A-A52C-BD1E128D6607}">
      <dgm:prSet/>
      <dgm:spPr/>
      <dgm:t>
        <a:bodyPr/>
        <a:lstStyle/>
        <a:p>
          <a:endParaRPr lang="zh-CN" altLang="en-US"/>
        </a:p>
      </dgm:t>
    </dgm:pt>
    <dgm:pt modelId="{FD35E364-52AA-4FAA-BD07-21436CDBF3B4}" type="pres">
      <dgm:prSet presAssocID="{8116A542-809F-4BAF-8469-948BEE4EBB17}" presName="theList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BAD1283B-A49E-4B55-BA64-4C05F0FE4D4E}" type="pres">
      <dgm:prSet presAssocID="{E45F2394-2E4E-443C-AE56-D074BDCBE80D}" presName="compNode" presStyleCnt="0"/>
      <dgm:spPr/>
    </dgm:pt>
    <dgm:pt modelId="{D88A9820-0B7A-4F2E-AA22-193A2F61FF05}" type="pres">
      <dgm:prSet presAssocID="{E45F2394-2E4E-443C-AE56-D074BDCBE80D}" presName="aNode" presStyleLbl="bgShp" presStyleIdx="0" presStyleCnt="2"/>
      <dgm:spPr/>
      <dgm:t>
        <a:bodyPr/>
        <a:lstStyle/>
        <a:p>
          <a:endParaRPr lang="zh-CN" altLang="en-US"/>
        </a:p>
      </dgm:t>
    </dgm:pt>
    <dgm:pt modelId="{0ADFE7AC-C7E8-4D6C-9566-2FC8E03222F8}" type="pres">
      <dgm:prSet presAssocID="{E45F2394-2E4E-443C-AE56-D074BDCBE80D}" presName="textNode" presStyleLbl="bgShp" presStyleIdx="0" presStyleCnt="2"/>
      <dgm:spPr/>
      <dgm:t>
        <a:bodyPr/>
        <a:lstStyle/>
        <a:p>
          <a:endParaRPr lang="zh-CN" altLang="en-US"/>
        </a:p>
      </dgm:t>
    </dgm:pt>
    <dgm:pt modelId="{E8E0525D-37BA-4E35-A4D6-20F4441C8699}" type="pres">
      <dgm:prSet presAssocID="{E45F2394-2E4E-443C-AE56-D074BDCBE80D}" presName="compChildNode" presStyleCnt="0"/>
      <dgm:spPr/>
    </dgm:pt>
    <dgm:pt modelId="{CFEF9E16-D59A-4B8C-9383-882B776422FA}" type="pres">
      <dgm:prSet presAssocID="{E45F2394-2E4E-443C-AE56-D074BDCBE80D}" presName="theInnerList" presStyleCnt="0"/>
      <dgm:spPr/>
    </dgm:pt>
    <dgm:pt modelId="{88DA9B83-BE7A-4131-8877-429152A45831}" type="pres">
      <dgm:prSet presAssocID="{A735FB8E-A598-482A-83B5-E015F8B5CDC8}" presName="childNode" presStyleLbl="node1" presStyleIdx="0" presStyleCnt="8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CD4DBAC-4803-4AEE-836C-39D4D6DC67EB}" type="pres">
      <dgm:prSet presAssocID="{A735FB8E-A598-482A-83B5-E015F8B5CDC8}" presName="aSpace2" presStyleCnt="0"/>
      <dgm:spPr/>
    </dgm:pt>
    <dgm:pt modelId="{0023CD29-273B-4D9D-865E-21D004DF06D3}" type="pres">
      <dgm:prSet presAssocID="{4DBC17F4-DF0B-4D42-A031-8DF7749CCF38}" presName="childNode" presStyleLbl="node1" presStyleIdx="1" presStyleCnt="8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961E5A9-E962-4711-8374-6DAA4F1695A0}" type="pres">
      <dgm:prSet presAssocID="{4DBC17F4-DF0B-4D42-A031-8DF7749CCF38}" presName="aSpace2" presStyleCnt="0"/>
      <dgm:spPr/>
    </dgm:pt>
    <dgm:pt modelId="{C275CA0A-A2FE-418F-A709-5694C9BE2056}" type="pres">
      <dgm:prSet presAssocID="{1F2CB64E-F84A-4800-A3E5-2545B1AC7E7C}" presName="childNode" presStyleLbl="node1" presStyleIdx="2" presStyleCnt="8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3C1B8A0-9A32-4B80-B958-A8E22A2494AC}" type="pres">
      <dgm:prSet presAssocID="{1F2CB64E-F84A-4800-A3E5-2545B1AC7E7C}" presName="aSpace2" presStyleCnt="0"/>
      <dgm:spPr/>
    </dgm:pt>
    <dgm:pt modelId="{36FF3312-E38F-4D51-A1E7-E9A111A487BF}" type="pres">
      <dgm:prSet presAssocID="{D6831F72-8DD6-409A-A5BD-6BCEB7C0E42E}" presName="childNode" presStyleLbl="node1" presStyleIdx="3" presStyleCnt="8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088EEF5-A3CC-4486-884C-5BAE97CD280E}" type="pres">
      <dgm:prSet presAssocID="{E45F2394-2E4E-443C-AE56-D074BDCBE80D}" presName="aSpace" presStyleCnt="0"/>
      <dgm:spPr/>
    </dgm:pt>
    <dgm:pt modelId="{A9A4D137-0C39-4985-8321-32D38A1ECDEF}" type="pres">
      <dgm:prSet presAssocID="{F6750D8D-B179-49EF-993D-B1E27E0AB720}" presName="compNode" presStyleCnt="0"/>
      <dgm:spPr/>
    </dgm:pt>
    <dgm:pt modelId="{A820F9DE-7B2A-474A-8EC3-7C786BC8B036}" type="pres">
      <dgm:prSet presAssocID="{F6750D8D-B179-49EF-993D-B1E27E0AB720}" presName="aNode" presStyleLbl="bgShp" presStyleIdx="1" presStyleCnt="2"/>
      <dgm:spPr/>
      <dgm:t>
        <a:bodyPr/>
        <a:lstStyle/>
        <a:p>
          <a:endParaRPr lang="zh-CN" altLang="en-US"/>
        </a:p>
      </dgm:t>
    </dgm:pt>
    <dgm:pt modelId="{FF36B6DE-F718-44AD-A2CE-8C1DAFB4E72C}" type="pres">
      <dgm:prSet presAssocID="{F6750D8D-B179-49EF-993D-B1E27E0AB720}" presName="textNode" presStyleLbl="bgShp" presStyleIdx="1" presStyleCnt="2"/>
      <dgm:spPr/>
      <dgm:t>
        <a:bodyPr/>
        <a:lstStyle/>
        <a:p>
          <a:endParaRPr lang="zh-CN" altLang="en-US"/>
        </a:p>
      </dgm:t>
    </dgm:pt>
    <dgm:pt modelId="{AE94016D-6F60-4F01-BBC9-4EA6A3E44601}" type="pres">
      <dgm:prSet presAssocID="{F6750D8D-B179-49EF-993D-B1E27E0AB720}" presName="compChildNode" presStyleCnt="0"/>
      <dgm:spPr/>
    </dgm:pt>
    <dgm:pt modelId="{71BF8B64-805A-4C82-AF26-47D3E3AD6DA9}" type="pres">
      <dgm:prSet presAssocID="{F6750D8D-B179-49EF-993D-B1E27E0AB720}" presName="theInnerList" presStyleCnt="0"/>
      <dgm:spPr/>
    </dgm:pt>
    <dgm:pt modelId="{877C7060-AC3E-42C1-812A-ED1437395041}" type="pres">
      <dgm:prSet presAssocID="{1B181C5B-F6D9-4272-8DB6-7544567429C8}" presName="childNode" presStyleLbl="node1" presStyleIdx="4" presStyleCnt="8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CFAAC9B-263C-4CAA-A5FE-77DC15D7AE95}" type="pres">
      <dgm:prSet presAssocID="{1B181C5B-F6D9-4272-8DB6-7544567429C8}" presName="aSpace2" presStyleCnt="0"/>
      <dgm:spPr/>
    </dgm:pt>
    <dgm:pt modelId="{C53C6FB8-21CD-4F56-8293-3C4AD26FD8CC}" type="pres">
      <dgm:prSet presAssocID="{F234A5DF-256C-4ECF-9A21-2EFED027EC44}" presName="childNode" presStyleLbl="node1" presStyleIdx="5" presStyleCnt="8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41FA674-20AC-434F-9B0C-C975FA21ED9D}" type="pres">
      <dgm:prSet presAssocID="{F234A5DF-256C-4ECF-9A21-2EFED027EC44}" presName="aSpace2" presStyleCnt="0"/>
      <dgm:spPr/>
    </dgm:pt>
    <dgm:pt modelId="{38DB362C-5897-4227-B85E-CBF2A282AD42}" type="pres">
      <dgm:prSet presAssocID="{937DADCA-6DB9-4EBB-8056-8E50D40F412E}" presName="childNode" presStyleLbl="node1" presStyleIdx="6" presStyleCnt="8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383ED10-F05C-405F-B7DC-ACC2B0469696}" type="pres">
      <dgm:prSet presAssocID="{937DADCA-6DB9-4EBB-8056-8E50D40F412E}" presName="aSpace2" presStyleCnt="0"/>
      <dgm:spPr/>
    </dgm:pt>
    <dgm:pt modelId="{A40E097F-E0F5-49DB-AF87-741D741D4842}" type="pres">
      <dgm:prSet presAssocID="{AD385632-DF79-4C1D-B532-3866B203D04B}" presName="childNode" presStyleLbl="node1" presStyleIdx="7" presStyleCnt="8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70548184-70D4-480A-9D28-D17DD2047451}" srcId="{F6750D8D-B179-49EF-993D-B1E27E0AB720}" destId="{1B181C5B-F6D9-4272-8DB6-7544567429C8}" srcOrd="0" destOrd="0" parTransId="{9AC748CB-1697-4E9B-BE8C-2A857274862D}" sibTransId="{5CD8BB55-7A85-4357-B7AD-2DEEA26323EC}"/>
    <dgm:cxn modelId="{E1A9EDFE-A3EC-4447-93CF-E71E62F9A34F}" srcId="{E45F2394-2E4E-443C-AE56-D074BDCBE80D}" destId="{1F2CB64E-F84A-4800-A3E5-2545B1AC7E7C}" srcOrd="2" destOrd="0" parTransId="{57AB039A-F928-4C4D-8EFB-1ECAD1AF6E51}" sibTransId="{960612E7-9A84-479C-BDFC-5F2B86C7E8C5}"/>
    <dgm:cxn modelId="{902DFE32-2D28-4CAD-9807-63ED20F8F08F}" srcId="{E45F2394-2E4E-443C-AE56-D074BDCBE80D}" destId="{A735FB8E-A598-482A-83B5-E015F8B5CDC8}" srcOrd="0" destOrd="0" parTransId="{2B79D243-557E-4391-B2BE-9DDC4939E0C5}" sibTransId="{2CEDC208-5AE8-4162-84A4-72116360D717}"/>
    <dgm:cxn modelId="{3AF5BEE9-7060-4F4D-9D0D-A71157C3C881}" srcId="{E45F2394-2E4E-443C-AE56-D074BDCBE80D}" destId="{4DBC17F4-DF0B-4D42-A031-8DF7749CCF38}" srcOrd="1" destOrd="0" parTransId="{40425D77-1003-4556-BB87-4D68BA91E3BC}" sibTransId="{9B27334B-CC8B-44FF-B246-F9E4F0759577}"/>
    <dgm:cxn modelId="{388E4A26-C4E3-40DD-AA01-C64547A776A6}" type="presOf" srcId="{E45F2394-2E4E-443C-AE56-D074BDCBE80D}" destId="{0ADFE7AC-C7E8-4D6C-9566-2FC8E03222F8}" srcOrd="1" destOrd="0" presId="urn:microsoft.com/office/officeart/2005/8/layout/lProcess2"/>
    <dgm:cxn modelId="{56D499E6-804E-4CF7-81E7-A189DF60FC3B}" type="presOf" srcId="{1F2CB64E-F84A-4800-A3E5-2545B1AC7E7C}" destId="{C275CA0A-A2FE-418F-A709-5694C9BE2056}" srcOrd="0" destOrd="0" presId="urn:microsoft.com/office/officeart/2005/8/layout/lProcess2"/>
    <dgm:cxn modelId="{8AAE4F14-78DC-4D7F-AC8F-889229E6F4B8}" type="presOf" srcId="{D6831F72-8DD6-409A-A5BD-6BCEB7C0E42E}" destId="{36FF3312-E38F-4D51-A1E7-E9A111A487BF}" srcOrd="0" destOrd="0" presId="urn:microsoft.com/office/officeart/2005/8/layout/lProcess2"/>
    <dgm:cxn modelId="{CE6B00F8-B9D8-48FC-9C50-18CEB0697BA5}" type="presOf" srcId="{1B181C5B-F6D9-4272-8DB6-7544567429C8}" destId="{877C7060-AC3E-42C1-812A-ED1437395041}" srcOrd="0" destOrd="0" presId="urn:microsoft.com/office/officeart/2005/8/layout/lProcess2"/>
    <dgm:cxn modelId="{4E0162E3-F088-4BBE-BDE3-D0B66D1606C6}" type="presOf" srcId="{E45F2394-2E4E-443C-AE56-D074BDCBE80D}" destId="{D88A9820-0B7A-4F2E-AA22-193A2F61FF05}" srcOrd="0" destOrd="0" presId="urn:microsoft.com/office/officeart/2005/8/layout/lProcess2"/>
    <dgm:cxn modelId="{005AD2A7-80B8-4861-A9C2-797A7E9432E1}" type="presOf" srcId="{4DBC17F4-DF0B-4D42-A031-8DF7749CCF38}" destId="{0023CD29-273B-4D9D-865E-21D004DF06D3}" srcOrd="0" destOrd="0" presId="urn:microsoft.com/office/officeart/2005/8/layout/lProcess2"/>
    <dgm:cxn modelId="{F2594241-95E9-4E73-9B67-CF52E7F828B7}" type="presOf" srcId="{F6750D8D-B179-49EF-993D-B1E27E0AB720}" destId="{A820F9DE-7B2A-474A-8EC3-7C786BC8B036}" srcOrd="0" destOrd="0" presId="urn:microsoft.com/office/officeart/2005/8/layout/lProcess2"/>
    <dgm:cxn modelId="{05B8A2F0-2078-493B-BC0B-09E3C94F0A12}" srcId="{8116A542-809F-4BAF-8469-948BEE4EBB17}" destId="{E45F2394-2E4E-443C-AE56-D074BDCBE80D}" srcOrd="0" destOrd="0" parTransId="{33596B8F-0314-40CC-9AA9-4F2BA82BB27F}" sibTransId="{3B1AAF0E-E6D8-4EDB-8918-4D154CD4203A}"/>
    <dgm:cxn modelId="{31BABD00-A7FD-4665-A615-6BE19BD09E7A}" srcId="{E45F2394-2E4E-443C-AE56-D074BDCBE80D}" destId="{D6831F72-8DD6-409A-A5BD-6BCEB7C0E42E}" srcOrd="3" destOrd="0" parTransId="{41D7B2C1-5D01-410F-9931-6B3E6DC276D6}" sibTransId="{B006A402-58AB-4D10-81F4-6BD236E4E0E7}"/>
    <dgm:cxn modelId="{16054F62-2735-463A-A762-09B17C89F2FC}" type="presOf" srcId="{937DADCA-6DB9-4EBB-8056-8E50D40F412E}" destId="{38DB362C-5897-4227-B85E-CBF2A282AD42}" srcOrd="0" destOrd="0" presId="urn:microsoft.com/office/officeart/2005/8/layout/lProcess2"/>
    <dgm:cxn modelId="{62CCE3A9-4A02-46C0-A511-CE6A10AB55E8}" type="presOf" srcId="{AD385632-DF79-4C1D-B532-3866B203D04B}" destId="{A40E097F-E0F5-49DB-AF87-741D741D4842}" srcOrd="0" destOrd="0" presId="urn:microsoft.com/office/officeart/2005/8/layout/lProcess2"/>
    <dgm:cxn modelId="{16659F4B-B2D3-48CC-A269-34AEE5EC9251}" type="presOf" srcId="{F234A5DF-256C-4ECF-9A21-2EFED027EC44}" destId="{C53C6FB8-21CD-4F56-8293-3C4AD26FD8CC}" srcOrd="0" destOrd="0" presId="urn:microsoft.com/office/officeart/2005/8/layout/lProcess2"/>
    <dgm:cxn modelId="{2527B934-B4B2-4197-B163-E6AD2D09C2A2}" srcId="{F6750D8D-B179-49EF-993D-B1E27E0AB720}" destId="{937DADCA-6DB9-4EBB-8056-8E50D40F412E}" srcOrd="2" destOrd="0" parTransId="{70A1F08F-B9A8-4815-886A-9592134BCB67}" sibTransId="{12F88D94-4E1A-46C9-82ED-EA4B4DD7F2CA}"/>
    <dgm:cxn modelId="{BB75F2F0-A0E0-40BC-9B0B-31B2F3081534}" type="presOf" srcId="{F6750D8D-B179-49EF-993D-B1E27E0AB720}" destId="{FF36B6DE-F718-44AD-A2CE-8C1DAFB4E72C}" srcOrd="1" destOrd="0" presId="urn:microsoft.com/office/officeart/2005/8/layout/lProcess2"/>
    <dgm:cxn modelId="{9BCF086D-EAE5-40E3-A6C7-5FC7BDC69D38}" type="presOf" srcId="{A735FB8E-A598-482A-83B5-E015F8B5CDC8}" destId="{88DA9B83-BE7A-4131-8877-429152A45831}" srcOrd="0" destOrd="0" presId="urn:microsoft.com/office/officeart/2005/8/layout/lProcess2"/>
    <dgm:cxn modelId="{EC954EAF-B1B0-4C2A-A52C-BD1E128D6607}" srcId="{F6750D8D-B179-49EF-993D-B1E27E0AB720}" destId="{AD385632-DF79-4C1D-B532-3866B203D04B}" srcOrd="3" destOrd="0" parTransId="{642B9802-D0C1-4401-AE84-E0AF95E18888}" sibTransId="{F62C130A-1397-47A9-8E4D-930422CCCAEB}"/>
    <dgm:cxn modelId="{B3351604-36C2-44C0-B65E-B09E361D2390}" type="presOf" srcId="{8116A542-809F-4BAF-8469-948BEE4EBB17}" destId="{FD35E364-52AA-4FAA-BD07-21436CDBF3B4}" srcOrd="0" destOrd="0" presId="urn:microsoft.com/office/officeart/2005/8/layout/lProcess2"/>
    <dgm:cxn modelId="{19F70A8A-90AF-4751-A720-453486218C31}" srcId="{F6750D8D-B179-49EF-993D-B1E27E0AB720}" destId="{F234A5DF-256C-4ECF-9A21-2EFED027EC44}" srcOrd="1" destOrd="0" parTransId="{1D23172A-73FD-4A48-AF33-D194E8F09387}" sibTransId="{81CBA05A-C472-44CF-BA02-44ED2A7EE2A3}"/>
    <dgm:cxn modelId="{1D337CD0-D2C9-49EF-AFED-C072590A62CF}" srcId="{8116A542-809F-4BAF-8469-948BEE4EBB17}" destId="{F6750D8D-B179-49EF-993D-B1E27E0AB720}" srcOrd="1" destOrd="0" parTransId="{F26AD530-F07D-4542-97A9-F089B56B4298}" sibTransId="{BD9A7891-C13D-4D73-A6D0-CBD210B97975}"/>
    <dgm:cxn modelId="{E20D7776-2B37-481E-89CF-3D249CAD47D8}" type="presParOf" srcId="{FD35E364-52AA-4FAA-BD07-21436CDBF3B4}" destId="{BAD1283B-A49E-4B55-BA64-4C05F0FE4D4E}" srcOrd="0" destOrd="0" presId="urn:microsoft.com/office/officeart/2005/8/layout/lProcess2"/>
    <dgm:cxn modelId="{5B41C986-8DFD-48F4-98CD-A5B13B4C9B5E}" type="presParOf" srcId="{BAD1283B-A49E-4B55-BA64-4C05F0FE4D4E}" destId="{D88A9820-0B7A-4F2E-AA22-193A2F61FF05}" srcOrd="0" destOrd="0" presId="urn:microsoft.com/office/officeart/2005/8/layout/lProcess2"/>
    <dgm:cxn modelId="{4995CB69-1079-4704-9F36-7F161C73D391}" type="presParOf" srcId="{BAD1283B-A49E-4B55-BA64-4C05F0FE4D4E}" destId="{0ADFE7AC-C7E8-4D6C-9566-2FC8E03222F8}" srcOrd="1" destOrd="0" presId="urn:microsoft.com/office/officeart/2005/8/layout/lProcess2"/>
    <dgm:cxn modelId="{83CFFFA9-B8A9-4F41-B2AA-042EF206DA47}" type="presParOf" srcId="{BAD1283B-A49E-4B55-BA64-4C05F0FE4D4E}" destId="{E8E0525D-37BA-4E35-A4D6-20F4441C8699}" srcOrd="2" destOrd="0" presId="urn:microsoft.com/office/officeart/2005/8/layout/lProcess2"/>
    <dgm:cxn modelId="{DC411A9D-6B12-4927-8A26-507A2CD47F58}" type="presParOf" srcId="{E8E0525D-37BA-4E35-A4D6-20F4441C8699}" destId="{CFEF9E16-D59A-4B8C-9383-882B776422FA}" srcOrd="0" destOrd="0" presId="urn:microsoft.com/office/officeart/2005/8/layout/lProcess2"/>
    <dgm:cxn modelId="{3F7F8C75-EFFC-42A8-A48A-184C2E410EDC}" type="presParOf" srcId="{CFEF9E16-D59A-4B8C-9383-882B776422FA}" destId="{88DA9B83-BE7A-4131-8877-429152A45831}" srcOrd="0" destOrd="0" presId="urn:microsoft.com/office/officeart/2005/8/layout/lProcess2"/>
    <dgm:cxn modelId="{FBC35B39-EC28-44E2-A4DB-AB0274FA9FFD}" type="presParOf" srcId="{CFEF9E16-D59A-4B8C-9383-882B776422FA}" destId="{6CD4DBAC-4803-4AEE-836C-39D4D6DC67EB}" srcOrd="1" destOrd="0" presId="urn:microsoft.com/office/officeart/2005/8/layout/lProcess2"/>
    <dgm:cxn modelId="{88E45D12-15EB-4467-B24B-AAE94CB82A21}" type="presParOf" srcId="{CFEF9E16-D59A-4B8C-9383-882B776422FA}" destId="{0023CD29-273B-4D9D-865E-21D004DF06D3}" srcOrd="2" destOrd="0" presId="urn:microsoft.com/office/officeart/2005/8/layout/lProcess2"/>
    <dgm:cxn modelId="{0C353A5D-AFE6-4E0E-84C4-82589E7A210E}" type="presParOf" srcId="{CFEF9E16-D59A-4B8C-9383-882B776422FA}" destId="{D961E5A9-E962-4711-8374-6DAA4F1695A0}" srcOrd="3" destOrd="0" presId="urn:microsoft.com/office/officeart/2005/8/layout/lProcess2"/>
    <dgm:cxn modelId="{974BB1D5-8132-4D31-AA56-94CA12F08CD1}" type="presParOf" srcId="{CFEF9E16-D59A-4B8C-9383-882B776422FA}" destId="{C275CA0A-A2FE-418F-A709-5694C9BE2056}" srcOrd="4" destOrd="0" presId="urn:microsoft.com/office/officeart/2005/8/layout/lProcess2"/>
    <dgm:cxn modelId="{DDE7F50C-2EB4-4E5B-9435-8BA14B7C43B9}" type="presParOf" srcId="{CFEF9E16-D59A-4B8C-9383-882B776422FA}" destId="{F3C1B8A0-9A32-4B80-B958-A8E22A2494AC}" srcOrd="5" destOrd="0" presId="urn:microsoft.com/office/officeart/2005/8/layout/lProcess2"/>
    <dgm:cxn modelId="{E6FD8DE7-27EC-4735-9871-07A9AD8C3930}" type="presParOf" srcId="{CFEF9E16-D59A-4B8C-9383-882B776422FA}" destId="{36FF3312-E38F-4D51-A1E7-E9A111A487BF}" srcOrd="6" destOrd="0" presId="urn:microsoft.com/office/officeart/2005/8/layout/lProcess2"/>
    <dgm:cxn modelId="{3851003F-84B2-4871-A8E0-C54C1F9BD18C}" type="presParOf" srcId="{FD35E364-52AA-4FAA-BD07-21436CDBF3B4}" destId="{D088EEF5-A3CC-4486-884C-5BAE97CD280E}" srcOrd="1" destOrd="0" presId="urn:microsoft.com/office/officeart/2005/8/layout/lProcess2"/>
    <dgm:cxn modelId="{C44D6A0E-F4CD-4556-8F0C-C9430A345A82}" type="presParOf" srcId="{FD35E364-52AA-4FAA-BD07-21436CDBF3B4}" destId="{A9A4D137-0C39-4985-8321-32D38A1ECDEF}" srcOrd="2" destOrd="0" presId="urn:microsoft.com/office/officeart/2005/8/layout/lProcess2"/>
    <dgm:cxn modelId="{EB3B603F-6884-486A-B0F9-3C56E4C39D8E}" type="presParOf" srcId="{A9A4D137-0C39-4985-8321-32D38A1ECDEF}" destId="{A820F9DE-7B2A-474A-8EC3-7C786BC8B036}" srcOrd="0" destOrd="0" presId="urn:microsoft.com/office/officeart/2005/8/layout/lProcess2"/>
    <dgm:cxn modelId="{6E7C27B2-88CC-44C1-B61A-F62F9D50AF3C}" type="presParOf" srcId="{A9A4D137-0C39-4985-8321-32D38A1ECDEF}" destId="{FF36B6DE-F718-44AD-A2CE-8C1DAFB4E72C}" srcOrd="1" destOrd="0" presId="urn:microsoft.com/office/officeart/2005/8/layout/lProcess2"/>
    <dgm:cxn modelId="{CB4216AF-A9DF-48F5-937B-9FF7403D8D59}" type="presParOf" srcId="{A9A4D137-0C39-4985-8321-32D38A1ECDEF}" destId="{AE94016D-6F60-4F01-BBC9-4EA6A3E44601}" srcOrd="2" destOrd="0" presId="urn:microsoft.com/office/officeart/2005/8/layout/lProcess2"/>
    <dgm:cxn modelId="{84C87FD2-AE51-42E8-B96A-3A8D6113E11F}" type="presParOf" srcId="{AE94016D-6F60-4F01-BBC9-4EA6A3E44601}" destId="{71BF8B64-805A-4C82-AF26-47D3E3AD6DA9}" srcOrd="0" destOrd="0" presId="urn:microsoft.com/office/officeart/2005/8/layout/lProcess2"/>
    <dgm:cxn modelId="{A69ED9FD-E5DE-4292-8C3D-EC4A3B98E372}" type="presParOf" srcId="{71BF8B64-805A-4C82-AF26-47D3E3AD6DA9}" destId="{877C7060-AC3E-42C1-812A-ED1437395041}" srcOrd="0" destOrd="0" presId="urn:microsoft.com/office/officeart/2005/8/layout/lProcess2"/>
    <dgm:cxn modelId="{933A5567-6E66-4A89-9DC1-E226185CBC48}" type="presParOf" srcId="{71BF8B64-805A-4C82-AF26-47D3E3AD6DA9}" destId="{ECFAAC9B-263C-4CAA-A5FE-77DC15D7AE95}" srcOrd="1" destOrd="0" presId="urn:microsoft.com/office/officeart/2005/8/layout/lProcess2"/>
    <dgm:cxn modelId="{A449A4D4-1C16-48A9-9563-127BCD0D949E}" type="presParOf" srcId="{71BF8B64-805A-4C82-AF26-47D3E3AD6DA9}" destId="{C53C6FB8-21CD-4F56-8293-3C4AD26FD8CC}" srcOrd="2" destOrd="0" presId="urn:microsoft.com/office/officeart/2005/8/layout/lProcess2"/>
    <dgm:cxn modelId="{28324EEF-82A0-4C8E-924E-D5A9373B3039}" type="presParOf" srcId="{71BF8B64-805A-4C82-AF26-47D3E3AD6DA9}" destId="{241FA674-20AC-434F-9B0C-C975FA21ED9D}" srcOrd="3" destOrd="0" presId="urn:microsoft.com/office/officeart/2005/8/layout/lProcess2"/>
    <dgm:cxn modelId="{DB4C08DD-41FE-4FF3-96E6-8E9E82AD55DE}" type="presParOf" srcId="{71BF8B64-805A-4C82-AF26-47D3E3AD6DA9}" destId="{38DB362C-5897-4227-B85E-CBF2A282AD42}" srcOrd="4" destOrd="0" presId="urn:microsoft.com/office/officeart/2005/8/layout/lProcess2"/>
    <dgm:cxn modelId="{21D86411-E93A-442B-A0AD-91E546AC9A94}" type="presParOf" srcId="{71BF8B64-805A-4C82-AF26-47D3E3AD6DA9}" destId="{D383ED10-F05C-405F-B7DC-ACC2B0469696}" srcOrd="5" destOrd="0" presId="urn:microsoft.com/office/officeart/2005/8/layout/lProcess2"/>
    <dgm:cxn modelId="{38237C68-402A-4748-BC66-8350EA91885A}" type="presParOf" srcId="{71BF8B64-805A-4C82-AF26-47D3E3AD6DA9}" destId="{A40E097F-E0F5-49DB-AF87-741D741D4842}" srcOrd="6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CFB1CF84-D3BD-4C50-AE83-F409D36539A3}" type="doc">
      <dgm:prSet loTypeId="urn:microsoft.com/office/officeart/2005/8/layout/hierarchy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2ADD9773-EFDC-4DD4-B067-F0BEA24AC153}">
      <dgm:prSet phldrT="[文本]" custT="1"/>
      <dgm:spPr/>
      <dgm:t>
        <a:bodyPr/>
        <a:lstStyle/>
        <a:p>
          <a:r>
            <a:rPr lang="zh-CN" altLang="en-US" sz="2400" b="1" dirty="0" smtClean="0">
              <a:latin typeface="等线" panose="02010600030101010101" pitchFamily="2" charset="-122"/>
              <a:ea typeface="等线" panose="02010600030101010101" pitchFamily="2" charset="-122"/>
            </a:rPr>
            <a:t>研究员</a:t>
          </a:r>
          <a:endParaRPr lang="zh-CN" altLang="en-US" sz="2400" b="1" dirty="0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C05DFF6C-4D88-49AB-B53D-52AB1ECCA279}" type="parTrans" cxnId="{86D03228-27F3-43E2-9370-84F15302E7FA}">
      <dgm:prSet/>
      <dgm:spPr/>
      <dgm:t>
        <a:bodyPr/>
        <a:lstStyle/>
        <a:p>
          <a:endParaRPr lang="zh-CN" altLang="en-US" sz="2400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5EC46FAC-4E2A-43F9-BED0-EF73A52F8C09}" type="sibTrans" cxnId="{86D03228-27F3-43E2-9370-84F15302E7FA}">
      <dgm:prSet/>
      <dgm:spPr/>
      <dgm:t>
        <a:bodyPr/>
        <a:lstStyle/>
        <a:p>
          <a:endParaRPr lang="zh-CN" altLang="en-US" sz="2400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5A59A560-1E90-40F5-8290-D2B949623211}">
      <dgm:prSet phldrT="[文本]" custT="1"/>
      <dgm:spPr/>
      <dgm:t>
        <a:bodyPr/>
        <a:lstStyle/>
        <a:p>
          <a:r>
            <a:rPr lang="zh-CN" altLang="en-US" sz="2400" b="1" dirty="0" smtClean="0">
              <a:latin typeface="等线" panose="02010600030101010101" pitchFamily="2" charset="-122"/>
              <a:ea typeface="等线" panose="02010600030101010101" pitchFamily="2" charset="-122"/>
            </a:rPr>
            <a:t>高级研究员</a:t>
          </a:r>
          <a:endParaRPr lang="zh-CN" altLang="en-US" sz="2400" b="1" dirty="0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443477F5-4BCC-482C-8C95-B7A662F6ECE1}" type="parTrans" cxnId="{5FB838F0-B15F-432D-9F5C-B345A0CB2FAF}">
      <dgm:prSet/>
      <dgm:spPr/>
      <dgm:t>
        <a:bodyPr/>
        <a:lstStyle/>
        <a:p>
          <a:endParaRPr lang="zh-CN" altLang="en-US" sz="2400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A92AFBA1-9A46-400C-B55A-6DD0F353A7C8}" type="sibTrans" cxnId="{5FB838F0-B15F-432D-9F5C-B345A0CB2FAF}">
      <dgm:prSet/>
      <dgm:spPr/>
      <dgm:t>
        <a:bodyPr/>
        <a:lstStyle/>
        <a:p>
          <a:endParaRPr lang="zh-CN" altLang="en-US" sz="2400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B69F734C-F6BD-41BC-9A45-F4A888C6F068}">
      <dgm:prSet phldrT="[文本]" custT="1"/>
      <dgm:spPr/>
      <dgm:t>
        <a:bodyPr/>
        <a:lstStyle/>
        <a:p>
          <a:r>
            <a:rPr lang="zh-CN" altLang="en-US" sz="2400" dirty="0" smtClean="0">
              <a:latin typeface="等线" panose="02010600030101010101" pitchFamily="2" charset="-122"/>
              <a:ea typeface="等线" panose="02010600030101010101" pitchFamily="2" charset="-122"/>
            </a:rPr>
            <a:t>孙勇亮</a:t>
          </a:r>
          <a:endParaRPr lang="zh-CN" altLang="en-US" sz="2400" dirty="0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049824B0-F3EF-43AA-853D-73B6CAADF689}" type="parTrans" cxnId="{C02A402A-6179-4C03-B7B8-CE7D450866F6}">
      <dgm:prSet/>
      <dgm:spPr/>
      <dgm:t>
        <a:bodyPr/>
        <a:lstStyle/>
        <a:p>
          <a:endParaRPr lang="zh-CN" altLang="en-US" sz="2400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926043F7-45B8-4EBE-B895-DB421153D279}" type="sibTrans" cxnId="{C02A402A-6179-4C03-B7B8-CE7D450866F6}">
      <dgm:prSet/>
      <dgm:spPr/>
      <dgm:t>
        <a:bodyPr/>
        <a:lstStyle/>
        <a:p>
          <a:endParaRPr lang="zh-CN" altLang="en-US" sz="2400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D4821E86-2EB9-4ABB-9D47-4807AF3ED900}">
      <dgm:prSet phldrT="[文本]" custT="1"/>
      <dgm:spPr/>
      <dgm:t>
        <a:bodyPr/>
        <a:lstStyle/>
        <a:p>
          <a:r>
            <a:rPr lang="zh-CN" altLang="en-US" sz="2400" dirty="0" smtClean="0">
              <a:latin typeface="等线" panose="02010600030101010101" pitchFamily="2" charset="-122"/>
              <a:ea typeface="等线" panose="02010600030101010101" pitchFamily="2" charset="-122"/>
            </a:rPr>
            <a:t>毛智凯</a:t>
          </a:r>
          <a:endParaRPr lang="zh-CN" altLang="en-US" sz="2400" dirty="0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B07CB81B-39A7-432F-9C7A-6E61F58C1BCE}" type="parTrans" cxnId="{CAAD1230-DD6A-4E79-8A6E-C5D91B0E654A}">
      <dgm:prSet/>
      <dgm:spPr/>
      <dgm:t>
        <a:bodyPr/>
        <a:lstStyle/>
        <a:p>
          <a:endParaRPr lang="zh-CN" altLang="en-US" sz="2400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F7E8BA38-9C88-4658-8D6F-D80AD9D9B2BC}" type="sibTrans" cxnId="{CAAD1230-DD6A-4E79-8A6E-C5D91B0E654A}">
      <dgm:prSet/>
      <dgm:spPr/>
      <dgm:t>
        <a:bodyPr/>
        <a:lstStyle/>
        <a:p>
          <a:endParaRPr lang="zh-CN" altLang="en-US" sz="2400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F109FDE2-E948-4D7D-8218-48C76287632C}">
      <dgm:prSet phldrT="[文本]" custT="1"/>
      <dgm:spPr/>
      <dgm:t>
        <a:bodyPr/>
        <a:lstStyle/>
        <a:p>
          <a:r>
            <a:rPr lang="zh-CN" altLang="en-US" sz="2400" b="1" dirty="0" smtClean="0">
              <a:latin typeface="等线" panose="02010600030101010101" pitchFamily="2" charset="-122"/>
              <a:ea typeface="等线" panose="02010600030101010101" pitchFamily="2" charset="-122"/>
            </a:rPr>
            <a:t>资深研究员</a:t>
          </a:r>
          <a:endParaRPr lang="zh-CN" altLang="en-US" sz="2400" b="1" dirty="0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B076DB47-55A4-4D66-853D-D8A9AE553A62}" type="parTrans" cxnId="{39F12047-50F8-45B1-91D3-D7104C2D9620}">
      <dgm:prSet/>
      <dgm:spPr/>
      <dgm:t>
        <a:bodyPr/>
        <a:lstStyle/>
        <a:p>
          <a:endParaRPr lang="zh-CN" altLang="en-US" sz="2400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76B64BF0-864C-416B-94D7-B8F9A08B2862}" type="sibTrans" cxnId="{39F12047-50F8-45B1-91D3-D7104C2D9620}">
      <dgm:prSet/>
      <dgm:spPr/>
      <dgm:t>
        <a:bodyPr/>
        <a:lstStyle/>
        <a:p>
          <a:endParaRPr lang="zh-CN" altLang="en-US" sz="2400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CAA51556-B991-4224-A193-EB21447F783B}">
      <dgm:prSet phldrT="[文本]" custT="1"/>
      <dgm:spPr/>
      <dgm:t>
        <a:bodyPr/>
        <a:lstStyle/>
        <a:p>
          <a:endParaRPr lang="zh-CN" altLang="en-US" sz="2400" dirty="0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1C920603-4A8E-462B-BF75-897442D75F04}" type="parTrans" cxnId="{BBD005D8-02CD-4574-98A8-3557E52881E6}">
      <dgm:prSet/>
      <dgm:spPr/>
      <dgm:t>
        <a:bodyPr/>
        <a:lstStyle/>
        <a:p>
          <a:endParaRPr lang="zh-CN" altLang="en-US" sz="2400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17CFB815-3947-44E0-B90D-2466362B4365}" type="sibTrans" cxnId="{BBD005D8-02CD-4574-98A8-3557E52881E6}">
      <dgm:prSet/>
      <dgm:spPr/>
      <dgm:t>
        <a:bodyPr/>
        <a:lstStyle/>
        <a:p>
          <a:endParaRPr lang="zh-CN" altLang="en-US" sz="2400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E068EDD2-C322-4EEB-AEFE-040FBA3ED8D8}">
      <dgm:prSet phldrT="[文本]" custT="1"/>
      <dgm:spPr/>
      <dgm:t>
        <a:bodyPr/>
        <a:lstStyle/>
        <a:p>
          <a:r>
            <a:rPr lang="zh-CN" altLang="en-US" sz="2400" dirty="0" smtClean="0">
              <a:latin typeface="等线" panose="02010600030101010101" pitchFamily="2" charset="-122"/>
              <a:ea typeface="等线" panose="02010600030101010101" pitchFamily="2" charset="-122"/>
            </a:rPr>
            <a:t>李富泉</a:t>
          </a:r>
          <a:endParaRPr lang="zh-CN" altLang="en-US" sz="2400" dirty="0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D861B88C-4F00-45D9-B77D-E75A6613566F}" type="parTrans" cxnId="{E181475E-7BD2-4D6D-8151-F4573D0B58B5}">
      <dgm:prSet/>
      <dgm:spPr/>
      <dgm:t>
        <a:bodyPr/>
        <a:lstStyle/>
        <a:p>
          <a:endParaRPr lang="zh-CN" altLang="en-US" sz="2400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DB8E1663-0892-4230-8440-1E13279254F5}" type="sibTrans" cxnId="{E181475E-7BD2-4D6D-8151-F4573D0B58B5}">
      <dgm:prSet/>
      <dgm:spPr/>
      <dgm:t>
        <a:bodyPr/>
        <a:lstStyle/>
        <a:p>
          <a:endParaRPr lang="zh-CN" altLang="en-US" sz="2400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AA129B41-DE74-44CA-A77C-EB6335EE1462}">
      <dgm:prSet phldrT="[文本]" custT="1"/>
      <dgm:spPr/>
      <dgm:t>
        <a:bodyPr/>
        <a:lstStyle/>
        <a:p>
          <a:r>
            <a:rPr lang="zh-CN" altLang="en-US" sz="2400" dirty="0" smtClean="0">
              <a:latin typeface="等线" panose="02010600030101010101" pitchFamily="2" charset="-122"/>
              <a:ea typeface="等线" panose="02010600030101010101" pitchFamily="2" charset="-122"/>
            </a:rPr>
            <a:t>何超</a:t>
          </a:r>
          <a:endParaRPr lang="zh-CN" altLang="en-US" sz="2400" dirty="0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D1E7DFDF-CC9F-4B56-B8CA-3AB902C75337}" type="parTrans" cxnId="{451ADA8F-2CA9-4F15-9468-D1BC95189F9C}">
      <dgm:prSet/>
      <dgm:spPr/>
      <dgm:t>
        <a:bodyPr/>
        <a:lstStyle/>
        <a:p>
          <a:endParaRPr lang="zh-CN" altLang="en-US" sz="2400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0897A9D6-3E76-456A-BB34-D361E05EF76A}" type="sibTrans" cxnId="{451ADA8F-2CA9-4F15-9468-D1BC95189F9C}">
      <dgm:prSet/>
      <dgm:spPr/>
      <dgm:t>
        <a:bodyPr/>
        <a:lstStyle/>
        <a:p>
          <a:endParaRPr lang="zh-CN" altLang="en-US" sz="2400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74169429-7380-484E-812A-F1B532B7C4D0}">
      <dgm:prSet phldrT="[文本]" custT="1"/>
      <dgm:spPr/>
      <dgm:t>
        <a:bodyPr/>
        <a:lstStyle/>
        <a:p>
          <a:r>
            <a:rPr lang="zh-CN" altLang="en-US" sz="2400" b="1" dirty="0" smtClean="0">
              <a:latin typeface="等线" panose="02010600030101010101" pitchFamily="2" charset="-122"/>
              <a:ea typeface="等线" panose="02010600030101010101" pitchFamily="2" charset="-122"/>
            </a:rPr>
            <a:t>助理研究员</a:t>
          </a:r>
          <a:endParaRPr lang="zh-CN" altLang="en-US" sz="2400" b="1" dirty="0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4A40A4FB-1858-4618-963B-2C83FB97D4E1}" type="parTrans" cxnId="{AAF5D2A2-B7A1-4D70-8677-DEC61105AE6E}">
      <dgm:prSet/>
      <dgm:spPr/>
      <dgm:t>
        <a:bodyPr/>
        <a:lstStyle/>
        <a:p>
          <a:endParaRPr lang="zh-CN" altLang="en-US" sz="2400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B30DF481-A49B-453C-97CA-0C97A38FEC85}" type="sibTrans" cxnId="{AAF5D2A2-B7A1-4D70-8677-DEC61105AE6E}">
      <dgm:prSet/>
      <dgm:spPr/>
      <dgm:t>
        <a:bodyPr/>
        <a:lstStyle/>
        <a:p>
          <a:endParaRPr lang="zh-CN" altLang="en-US" sz="2400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A40F4B82-FBE0-455B-946E-216B6F8D114D}">
      <dgm:prSet phldrT="[文本]" custT="1"/>
      <dgm:spPr/>
      <dgm:t>
        <a:bodyPr/>
        <a:lstStyle/>
        <a:p>
          <a:endParaRPr lang="zh-CN" altLang="en-US" sz="2400" b="0" dirty="0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E22D9ECC-F8B9-487C-A773-50540CF7A276}" type="parTrans" cxnId="{E4FC2C88-25B2-4782-82D7-A2F78123792D}">
      <dgm:prSet/>
      <dgm:spPr/>
      <dgm:t>
        <a:bodyPr/>
        <a:lstStyle/>
        <a:p>
          <a:endParaRPr lang="zh-CN" altLang="en-US" sz="2400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57845639-2AD4-42FB-88A4-0314C42EEB34}" type="sibTrans" cxnId="{E4FC2C88-25B2-4782-82D7-A2F78123792D}">
      <dgm:prSet/>
      <dgm:spPr/>
      <dgm:t>
        <a:bodyPr/>
        <a:lstStyle/>
        <a:p>
          <a:endParaRPr lang="zh-CN" altLang="en-US" sz="2400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062098AB-DA75-4179-8EE0-38AEAF777A86}">
      <dgm:prSet phldrT="[文本]" custT="1"/>
      <dgm:spPr/>
      <dgm:t>
        <a:bodyPr/>
        <a:lstStyle/>
        <a:p>
          <a:r>
            <a:rPr lang="zh-CN" altLang="en-US" sz="2400" dirty="0" smtClean="0">
              <a:latin typeface="等线" panose="02010600030101010101" pitchFamily="2" charset="-122"/>
              <a:ea typeface="等线" panose="02010600030101010101" pitchFamily="2" charset="-122"/>
            </a:rPr>
            <a:t>张宇良</a:t>
          </a:r>
          <a:endParaRPr lang="zh-CN" altLang="en-US" sz="2400" dirty="0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9038C04C-6A2A-49D3-BB8D-F20B6D38146D}" type="parTrans" cxnId="{B02DFA08-85BC-4E06-8627-97E143A5505F}">
      <dgm:prSet/>
      <dgm:spPr/>
      <dgm:t>
        <a:bodyPr/>
        <a:lstStyle/>
        <a:p>
          <a:endParaRPr lang="zh-CN" altLang="en-US" sz="2400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7F65E8D3-4658-4DA3-A2EF-30ADFE04DE97}" type="sibTrans" cxnId="{B02DFA08-85BC-4E06-8627-97E143A5505F}">
      <dgm:prSet/>
      <dgm:spPr/>
      <dgm:t>
        <a:bodyPr/>
        <a:lstStyle/>
        <a:p>
          <a:endParaRPr lang="zh-CN" altLang="en-US" sz="2400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74D96936-DE38-4634-8632-7543491D03BD}">
      <dgm:prSet phldrT="[文本]" custT="1"/>
      <dgm:spPr/>
      <dgm:t>
        <a:bodyPr/>
        <a:lstStyle/>
        <a:p>
          <a:r>
            <a:rPr lang="zh-CN" altLang="en-US" sz="2400" dirty="0" smtClean="0">
              <a:latin typeface="等线" panose="02010600030101010101" pitchFamily="2" charset="-122"/>
              <a:ea typeface="等线" panose="02010600030101010101" pitchFamily="2" charset="-122"/>
            </a:rPr>
            <a:t>周文阳</a:t>
          </a:r>
          <a:endParaRPr lang="zh-CN" altLang="en-US" sz="2400" dirty="0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7738C490-EC99-48F3-BCAB-B40E8B5C8F96}" type="parTrans" cxnId="{AC556A30-693F-4168-970D-E28EAADA3143}">
      <dgm:prSet/>
      <dgm:spPr/>
      <dgm:t>
        <a:bodyPr/>
        <a:lstStyle/>
        <a:p>
          <a:endParaRPr lang="zh-CN" altLang="en-US" sz="2400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78A60BA7-FCA0-4E46-B80B-C1C6D97CCCF9}" type="sibTrans" cxnId="{AC556A30-693F-4168-970D-E28EAADA3143}">
      <dgm:prSet/>
      <dgm:spPr/>
      <dgm:t>
        <a:bodyPr/>
        <a:lstStyle/>
        <a:p>
          <a:endParaRPr lang="zh-CN" altLang="en-US" sz="2400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6D7B0F5D-A236-4286-99A6-0B73A7D62EDF}">
      <dgm:prSet phldrT="[文本]" custT="1"/>
      <dgm:spPr/>
      <dgm:t>
        <a:bodyPr/>
        <a:lstStyle/>
        <a:p>
          <a:r>
            <a:rPr lang="zh-CN" altLang="en-US" sz="2400" dirty="0" smtClean="0">
              <a:latin typeface="等线" panose="02010600030101010101" pitchFamily="2" charset="-122"/>
              <a:ea typeface="等线" panose="02010600030101010101" pitchFamily="2" charset="-122"/>
            </a:rPr>
            <a:t>祁军</a:t>
          </a:r>
          <a:endParaRPr lang="zh-CN" altLang="en-US" sz="2400" dirty="0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28BC12C0-8CEB-4F2B-9B32-A9558DD49346}" type="parTrans" cxnId="{E967BD77-DE6E-49B9-B98F-F76A5E65AC3A}">
      <dgm:prSet/>
      <dgm:spPr/>
      <dgm:t>
        <a:bodyPr/>
        <a:lstStyle/>
        <a:p>
          <a:endParaRPr lang="zh-CN" altLang="en-US"/>
        </a:p>
      </dgm:t>
    </dgm:pt>
    <dgm:pt modelId="{8F3B23E2-35A0-404D-A0F4-D61DCC5C38BE}" type="sibTrans" cxnId="{E967BD77-DE6E-49B9-B98F-F76A5E65AC3A}">
      <dgm:prSet/>
      <dgm:spPr/>
      <dgm:t>
        <a:bodyPr/>
        <a:lstStyle/>
        <a:p>
          <a:endParaRPr lang="zh-CN" altLang="en-US"/>
        </a:p>
      </dgm:t>
    </dgm:pt>
    <dgm:pt modelId="{BF2238C8-F4EC-4FCA-A22B-F18A98B91D4A}">
      <dgm:prSet phldrT="[文本]" custT="1"/>
      <dgm:spPr/>
      <dgm:t>
        <a:bodyPr/>
        <a:lstStyle/>
        <a:p>
          <a:r>
            <a:rPr lang="zh-CN" altLang="en-US" sz="2400" dirty="0" smtClean="0">
              <a:latin typeface="等线" panose="02010600030101010101" pitchFamily="2" charset="-122"/>
              <a:ea typeface="等线" panose="02010600030101010101" pitchFamily="2" charset="-122"/>
            </a:rPr>
            <a:t>王树鑫</a:t>
          </a:r>
          <a:endParaRPr lang="zh-CN" altLang="en-US" sz="2400" dirty="0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AA0BBBEE-0EA4-408A-8B97-757F65236A65}" type="parTrans" cxnId="{AA941E21-1912-499F-891E-FD808316F7C7}">
      <dgm:prSet/>
      <dgm:spPr/>
      <dgm:t>
        <a:bodyPr/>
        <a:lstStyle/>
        <a:p>
          <a:endParaRPr lang="zh-CN" altLang="en-US"/>
        </a:p>
      </dgm:t>
    </dgm:pt>
    <dgm:pt modelId="{7C0C0786-7672-4813-B967-9D9FFD366C67}" type="sibTrans" cxnId="{AA941E21-1912-499F-891E-FD808316F7C7}">
      <dgm:prSet/>
      <dgm:spPr/>
      <dgm:t>
        <a:bodyPr/>
        <a:lstStyle/>
        <a:p>
          <a:endParaRPr lang="zh-CN" altLang="en-US"/>
        </a:p>
      </dgm:t>
    </dgm:pt>
    <dgm:pt modelId="{CB071418-A57D-4EA8-8739-B057C7AB758A}">
      <dgm:prSet phldrT="[文本]" custT="1"/>
      <dgm:spPr/>
      <dgm:t>
        <a:bodyPr/>
        <a:lstStyle/>
        <a:p>
          <a:r>
            <a:rPr lang="zh-CN" altLang="en-US" sz="2400" dirty="0" smtClean="0">
              <a:latin typeface="等线" panose="02010600030101010101" pitchFamily="2" charset="-122"/>
              <a:ea typeface="等线" panose="02010600030101010101" pitchFamily="2" charset="-122"/>
            </a:rPr>
            <a:t>饶宝仕</a:t>
          </a:r>
          <a:endParaRPr lang="zh-CN" altLang="en-US" sz="2400" dirty="0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CE993E80-5ACC-4AFC-BF3E-50F32DCA7B0D}" type="parTrans" cxnId="{91E90932-FDE9-401F-A1E3-56D5E779B859}">
      <dgm:prSet/>
      <dgm:spPr/>
      <dgm:t>
        <a:bodyPr/>
        <a:lstStyle/>
        <a:p>
          <a:endParaRPr lang="zh-CN" altLang="en-US"/>
        </a:p>
      </dgm:t>
    </dgm:pt>
    <dgm:pt modelId="{2CC03400-104B-4107-B388-B1F2D6555E4F}" type="sibTrans" cxnId="{91E90932-FDE9-401F-A1E3-56D5E779B859}">
      <dgm:prSet/>
      <dgm:spPr/>
      <dgm:t>
        <a:bodyPr/>
        <a:lstStyle/>
        <a:p>
          <a:endParaRPr lang="zh-CN" altLang="en-US"/>
        </a:p>
      </dgm:t>
    </dgm:pt>
    <dgm:pt modelId="{DF9EE3B2-EA3C-4FCE-8C28-1DDC0292B707}">
      <dgm:prSet phldrT="[文本]" custT="1"/>
      <dgm:spPr/>
      <dgm:t>
        <a:bodyPr/>
        <a:lstStyle/>
        <a:p>
          <a:r>
            <a:rPr lang="zh-CN" altLang="en-US" sz="2400" dirty="0" smtClean="0">
              <a:latin typeface="等线" panose="02010600030101010101" pitchFamily="2" charset="-122"/>
              <a:ea typeface="等线" panose="02010600030101010101" pitchFamily="2" charset="-122"/>
            </a:rPr>
            <a:t>黄劲</a:t>
          </a:r>
          <a:endParaRPr lang="zh-CN" altLang="en-US" sz="2400" dirty="0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7BB8E690-F496-4E50-A78E-1D0E53BC4D1E}" type="parTrans" cxnId="{E97A254D-86A3-48FF-B71C-292DB19EE8E2}">
      <dgm:prSet/>
      <dgm:spPr/>
      <dgm:t>
        <a:bodyPr/>
        <a:lstStyle/>
        <a:p>
          <a:endParaRPr lang="zh-CN" altLang="en-US"/>
        </a:p>
      </dgm:t>
    </dgm:pt>
    <dgm:pt modelId="{E592547F-DA22-4A8E-B4B2-3F8607528EBE}" type="sibTrans" cxnId="{E97A254D-86A3-48FF-B71C-292DB19EE8E2}">
      <dgm:prSet/>
      <dgm:spPr/>
      <dgm:t>
        <a:bodyPr/>
        <a:lstStyle/>
        <a:p>
          <a:endParaRPr lang="zh-CN" altLang="en-US"/>
        </a:p>
      </dgm:t>
    </dgm:pt>
    <dgm:pt modelId="{3C514624-1B17-486B-96A2-D7A1E889BD6A}" type="pres">
      <dgm:prSet presAssocID="{CFB1CF84-D3BD-4C50-AE83-F409D36539A3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E45F358F-EB93-4A84-A62D-0D2988D69CE9}" type="pres">
      <dgm:prSet presAssocID="{74169429-7380-484E-812A-F1B532B7C4D0}" presName="root" presStyleCnt="0"/>
      <dgm:spPr/>
    </dgm:pt>
    <dgm:pt modelId="{F9BE1C83-D4B9-4AF9-8A19-D75926DC2149}" type="pres">
      <dgm:prSet presAssocID="{74169429-7380-484E-812A-F1B532B7C4D0}" presName="rootComposite" presStyleCnt="0"/>
      <dgm:spPr/>
    </dgm:pt>
    <dgm:pt modelId="{960F17F9-9C0D-4610-B70F-AC8910BB40AA}" type="pres">
      <dgm:prSet presAssocID="{74169429-7380-484E-812A-F1B532B7C4D0}" presName="rootText" presStyleLbl="node1" presStyleIdx="0" presStyleCnt="4" custScaleX="143769"/>
      <dgm:spPr/>
      <dgm:t>
        <a:bodyPr/>
        <a:lstStyle/>
        <a:p>
          <a:endParaRPr lang="zh-CN" altLang="en-US"/>
        </a:p>
      </dgm:t>
    </dgm:pt>
    <dgm:pt modelId="{0E3CBDCA-2E95-45FC-BA2C-DCEED366D5F4}" type="pres">
      <dgm:prSet presAssocID="{74169429-7380-484E-812A-F1B532B7C4D0}" presName="rootConnector" presStyleLbl="node1" presStyleIdx="0" presStyleCnt="4"/>
      <dgm:spPr/>
      <dgm:t>
        <a:bodyPr/>
        <a:lstStyle/>
        <a:p>
          <a:endParaRPr lang="zh-CN" altLang="en-US"/>
        </a:p>
      </dgm:t>
    </dgm:pt>
    <dgm:pt modelId="{C34362DB-70E7-4929-B090-0D9F6970BD2B}" type="pres">
      <dgm:prSet presAssocID="{74169429-7380-484E-812A-F1B532B7C4D0}" presName="childShape" presStyleCnt="0"/>
      <dgm:spPr/>
    </dgm:pt>
    <dgm:pt modelId="{9225FF81-B517-4588-A6AF-2B2B2668CB44}" type="pres">
      <dgm:prSet presAssocID="{E22D9ECC-F8B9-487C-A773-50540CF7A276}" presName="Name13" presStyleLbl="parChTrans1D2" presStyleIdx="0" presStyleCnt="12"/>
      <dgm:spPr/>
      <dgm:t>
        <a:bodyPr/>
        <a:lstStyle/>
        <a:p>
          <a:endParaRPr lang="zh-CN" altLang="en-US"/>
        </a:p>
      </dgm:t>
    </dgm:pt>
    <dgm:pt modelId="{B7919955-8A0B-46D6-9B81-F9F62424893E}" type="pres">
      <dgm:prSet presAssocID="{A40F4B82-FBE0-455B-946E-216B6F8D114D}" presName="childText" presStyleLbl="bgAcc1" presStyleIdx="0" presStyleCnt="12" custScaleX="13084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E40CAFF-24A0-4E23-BCB4-A850D753E8B7}" type="pres">
      <dgm:prSet presAssocID="{2ADD9773-EFDC-4DD4-B067-F0BEA24AC153}" presName="root" presStyleCnt="0"/>
      <dgm:spPr/>
      <dgm:t>
        <a:bodyPr/>
        <a:lstStyle/>
        <a:p>
          <a:endParaRPr lang="zh-CN" altLang="en-US"/>
        </a:p>
      </dgm:t>
    </dgm:pt>
    <dgm:pt modelId="{8CF5AEE4-DD63-40D4-89CC-25155721D8E0}" type="pres">
      <dgm:prSet presAssocID="{2ADD9773-EFDC-4DD4-B067-F0BEA24AC153}" presName="rootComposite" presStyleCnt="0"/>
      <dgm:spPr/>
      <dgm:t>
        <a:bodyPr/>
        <a:lstStyle/>
        <a:p>
          <a:endParaRPr lang="zh-CN" altLang="en-US"/>
        </a:p>
      </dgm:t>
    </dgm:pt>
    <dgm:pt modelId="{0499354E-B868-49C1-A08B-ABCFA77AAA48}" type="pres">
      <dgm:prSet presAssocID="{2ADD9773-EFDC-4DD4-B067-F0BEA24AC153}" presName="rootText" presStyleLbl="node1" presStyleIdx="1" presStyleCnt="4" custScaleX="143769"/>
      <dgm:spPr/>
      <dgm:t>
        <a:bodyPr/>
        <a:lstStyle/>
        <a:p>
          <a:endParaRPr lang="zh-CN" altLang="en-US"/>
        </a:p>
      </dgm:t>
    </dgm:pt>
    <dgm:pt modelId="{6589BFAA-E0C0-43C7-A9A3-782AC24BC50C}" type="pres">
      <dgm:prSet presAssocID="{2ADD9773-EFDC-4DD4-B067-F0BEA24AC153}" presName="rootConnector" presStyleLbl="node1" presStyleIdx="1" presStyleCnt="4"/>
      <dgm:spPr/>
      <dgm:t>
        <a:bodyPr/>
        <a:lstStyle/>
        <a:p>
          <a:endParaRPr lang="zh-CN" altLang="en-US"/>
        </a:p>
      </dgm:t>
    </dgm:pt>
    <dgm:pt modelId="{354F40F9-57DF-410B-9B1A-48BC7FB3F741}" type="pres">
      <dgm:prSet presAssocID="{2ADD9773-EFDC-4DD4-B067-F0BEA24AC153}" presName="childShape" presStyleCnt="0"/>
      <dgm:spPr/>
      <dgm:t>
        <a:bodyPr/>
        <a:lstStyle/>
        <a:p>
          <a:endParaRPr lang="zh-CN" altLang="en-US"/>
        </a:p>
      </dgm:t>
    </dgm:pt>
    <dgm:pt modelId="{85E8D0C7-331C-4646-9FDA-CC460A592B2F}" type="pres">
      <dgm:prSet presAssocID="{B07CB81B-39A7-432F-9C7A-6E61F58C1BCE}" presName="Name13" presStyleLbl="parChTrans1D2" presStyleIdx="1" presStyleCnt="12"/>
      <dgm:spPr/>
      <dgm:t>
        <a:bodyPr/>
        <a:lstStyle/>
        <a:p>
          <a:endParaRPr lang="zh-CN" altLang="en-US"/>
        </a:p>
      </dgm:t>
    </dgm:pt>
    <dgm:pt modelId="{2B47BE22-139C-486D-AB6B-A5E4BFB8B6BA}" type="pres">
      <dgm:prSet presAssocID="{D4821E86-2EB9-4ABB-9D47-4807AF3ED900}" presName="childText" presStyleLbl="bgAcc1" presStyleIdx="1" presStyleCnt="12" custScaleX="13084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BC592D6-5EB6-4AAA-87CF-B9073CC53517}" type="pres">
      <dgm:prSet presAssocID="{D861B88C-4F00-45D9-B77D-E75A6613566F}" presName="Name13" presStyleLbl="parChTrans1D2" presStyleIdx="2" presStyleCnt="12"/>
      <dgm:spPr/>
      <dgm:t>
        <a:bodyPr/>
        <a:lstStyle/>
        <a:p>
          <a:endParaRPr lang="zh-CN" altLang="en-US"/>
        </a:p>
      </dgm:t>
    </dgm:pt>
    <dgm:pt modelId="{88D19F53-0854-4D45-82F5-BD39F13439E7}" type="pres">
      <dgm:prSet presAssocID="{E068EDD2-C322-4EEB-AEFE-040FBA3ED8D8}" presName="childText" presStyleLbl="bgAcc1" presStyleIdx="2" presStyleCnt="12" custScaleX="13084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7AC594A-BD1C-44A6-B297-1C82FE5D4F84}" type="pres">
      <dgm:prSet presAssocID="{9038C04C-6A2A-49D3-BB8D-F20B6D38146D}" presName="Name13" presStyleLbl="parChTrans1D2" presStyleIdx="3" presStyleCnt="12"/>
      <dgm:spPr/>
      <dgm:t>
        <a:bodyPr/>
        <a:lstStyle/>
        <a:p>
          <a:endParaRPr lang="zh-CN" altLang="en-US"/>
        </a:p>
      </dgm:t>
    </dgm:pt>
    <dgm:pt modelId="{1B1507E7-6669-42C9-9DCA-F0817134151F}" type="pres">
      <dgm:prSet presAssocID="{062098AB-DA75-4179-8EE0-38AEAF777A86}" presName="childText" presStyleLbl="bgAcc1" presStyleIdx="3" presStyleCnt="12" custScaleX="13084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B3C0D89-0A8D-4D34-9DDD-607AB71B7A5C}" type="pres">
      <dgm:prSet presAssocID="{7738C490-EC99-48F3-BCAB-B40E8B5C8F96}" presName="Name13" presStyleLbl="parChTrans1D2" presStyleIdx="4" presStyleCnt="12"/>
      <dgm:spPr/>
      <dgm:t>
        <a:bodyPr/>
        <a:lstStyle/>
        <a:p>
          <a:endParaRPr lang="zh-CN" altLang="en-US"/>
        </a:p>
      </dgm:t>
    </dgm:pt>
    <dgm:pt modelId="{4A6C9196-41B9-4426-BEFF-07B61C3EE586}" type="pres">
      <dgm:prSet presAssocID="{74D96936-DE38-4634-8632-7543491D03BD}" presName="childText" presStyleLbl="bgAcc1" presStyleIdx="4" presStyleCnt="12" custScaleX="13084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D4D8136-78E9-451F-B2D0-205000C3F0D9}" type="pres">
      <dgm:prSet presAssocID="{28BC12C0-8CEB-4F2B-9B32-A9558DD49346}" presName="Name13" presStyleLbl="parChTrans1D2" presStyleIdx="5" presStyleCnt="12"/>
      <dgm:spPr/>
      <dgm:t>
        <a:bodyPr/>
        <a:lstStyle/>
        <a:p>
          <a:endParaRPr lang="zh-CN" altLang="en-US"/>
        </a:p>
      </dgm:t>
    </dgm:pt>
    <dgm:pt modelId="{9CFDBDB7-89E8-43FF-9553-CC1C6A2A7550}" type="pres">
      <dgm:prSet presAssocID="{6D7B0F5D-A236-4286-99A6-0B73A7D62EDF}" presName="childText" presStyleLbl="bgAcc1" presStyleIdx="5" presStyleCnt="12" custScaleX="13084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D8AF387-2CDD-4556-85B6-A44B1498D43C}" type="pres">
      <dgm:prSet presAssocID="{AA0BBBEE-0EA4-408A-8B97-757F65236A65}" presName="Name13" presStyleLbl="parChTrans1D2" presStyleIdx="6" presStyleCnt="12"/>
      <dgm:spPr/>
      <dgm:t>
        <a:bodyPr/>
        <a:lstStyle/>
        <a:p>
          <a:endParaRPr lang="zh-CN" altLang="en-US"/>
        </a:p>
      </dgm:t>
    </dgm:pt>
    <dgm:pt modelId="{1990C42F-2F8C-442C-A710-FAC529C44C1F}" type="pres">
      <dgm:prSet presAssocID="{BF2238C8-F4EC-4FCA-A22B-F18A98B91D4A}" presName="childText" presStyleLbl="bgAcc1" presStyleIdx="6" presStyleCnt="12" custScaleX="13084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E329AC2-AC41-4366-BC9E-D6A55EFAB4B0}" type="pres">
      <dgm:prSet presAssocID="{CE993E80-5ACC-4AFC-BF3E-50F32DCA7B0D}" presName="Name13" presStyleLbl="parChTrans1D2" presStyleIdx="7" presStyleCnt="12"/>
      <dgm:spPr/>
      <dgm:t>
        <a:bodyPr/>
        <a:lstStyle/>
        <a:p>
          <a:endParaRPr lang="zh-CN" altLang="en-US"/>
        </a:p>
      </dgm:t>
    </dgm:pt>
    <dgm:pt modelId="{834DB681-543B-44B9-9EB5-0C69E85EDF5D}" type="pres">
      <dgm:prSet presAssocID="{CB071418-A57D-4EA8-8739-B057C7AB758A}" presName="childText" presStyleLbl="bgAcc1" presStyleIdx="7" presStyleCnt="12" custScaleX="13084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0E2C9E8-AF4F-4876-ACBE-61652A49FB48}" type="pres">
      <dgm:prSet presAssocID="{7BB8E690-F496-4E50-A78E-1D0E53BC4D1E}" presName="Name13" presStyleLbl="parChTrans1D2" presStyleIdx="8" presStyleCnt="12"/>
      <dgm:spPr/>
    </dgm:pt>
    <dgm:pt modelId="{94576A0C-BA93-4139-82E5-9A3F543DD3F2}" type="pres">
      <dgm:prSet presAssocID="{DF9EE3B2-EA3C-4FCE-8C28-1DDC0292B707}" presName="childText" presStyleLbl="bgAcc1" presStyleIdx="8" presStyleCnt="1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A51EBB1-AB69-46CE-90E3-9EF4CC89B0CD}" type="pres">
      <dgm:prSet presAssocID="{5A59A560-1E90-40F5-8290-D2B949623211}" presName="root" presStyleCnt="0"/>
      <dgm:spPr/>
      <dgm:t>
        <a:bodyPr/>
        <a:lstStyle/>
        <a:p>
          <a:endParaRPr lang="zh-CN" altLang="en-US"/>
        </a:p>
      </dgm:t>
    </dgm:pt>
    <dgm:pt modelId="{90B475FC-83E1-430C-A736-2459F3836215}" type="pres">
      <dgm:prSet presAssocID="{5A59A560-1E90-40F5-8290-D2B949623211}" presName="rootComposite" presStyleCnt="0"/>
      <dgm:spPr/>
      <dgm:t>
        <a:bodyPr/>
        <a:lstStyle/>
        <a:p>
          <a:endParaRPr lang="zh-CN" altLang="en-US"/>
        </a:p>
      </dgm:t>
    </dgm:pt>
    <dgm:pt modelId="{A694E119-C103-4916-8FE1-F293D6C26F1E}" type="pres">
      <dgm:prSet presAssocID="{5A59A560-1E90-40F5-8290-D2B949623211}" presName="rootText" presStyleLbl="node1" presStyleIdx="2" presStyleCnt="4" custScaleX="143769"/>
      <dgm:spPr/>
      <dgm:t>
        <a:bodyPr/>
        <a:lstStyle/>
        <a:p>
          <a:endParaRPr lang="zh-CN" altLang="en-US"/>
        </a:p>
      </dgm:t>
    </dgm:pt>
    <dgm:pt modelId="{FA9B5574-432E-44BC-9671-6B9845D3250B}" type="pres">
      <dgm:prSet presAssocID="{5A59A560-1E90-40F5-8290-D2B949623211}" presName="rootConnector" presStyleLbl="node1" presStyleIdx="2" presStyleCnt="4"/>
      <dgm:spPr/>
      <dgm:t>
        <a:bodyPr/>
        <a:lstStyle/>
        <a:p>
          <a:endParaRPr lang="zh-CN" altLang="en-US"/>
        </a:p>
      </dgm:t>
    </dgm:pt>
    <dgm:pt modelId="{8D987CF6-E15A-4E28-A6E2-2BCB60366F6B}" type="pres">
      <dgm:prSet presAssocID="{5A59A560-1E90-40F5-8290-D2B949623211}" presName="childShape" presStyleCnt="0"/>
      <dgm:spPr/>
      <dgm:t>
        <a:bodyPr/>
        <a:lstStyle/>
        <a:p>
          <a:endParaRPr lang="zh-CN" altLang="en-US"/>
        </a:p>
      </dgm:t>
    </dgm:pt>
    <dgm:pt modelId="{28513ED3-4AB1-43B8-962A-C028DF6B1444}" type="pres">
      <dgm:prSet presAssocID="{049824B0-F3EF-43AA-853D-73B6CAADF689}" presName="Name13" presStyleLbl="parChTrans1D2" presStyleIdx="9" presStyleCnt="12"/>
      <dgm:spPr/>
      <dgm:t>
        <a:bodyPr/>
        <a:lstStyle/>
        <a:p>
          <a:endParaRPr lang="zh-CN" altLang="en-US"/>
        </a:p>
      </dgm:t>
    </dgm:pt>
    <dgm:pt modelId="{C46BFA4C-E060-41A0-8E67-02D913DBCAB5}" type="pres">
      <dgm:prSet presAssocID="{B69F734C-F6BD-41BC-9A45-F4A888C6F068}" presName="childText" presStyleLbl="bgAcc1" presStyleIdx="9" presStyleCnt="12" custScaleX="13084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A322229-26BF-408F-B7FD-E06A3A66EF83}" type="pres">
      <dgm:prSet presAssocID="{D1E7DFDF-CC9F-4B56-B8CA-3AB902C75337}" presName="Name13" presStyleLbl="parChTrans1D2" presStyleIdx="10" presStyleCnt="12"/>
      <dgm:spPr/>
      <dgm:t>
        <a:bodyPr/>
        <a:lstStyle/>
        <a:p>
          <a:endParaRPr lang="zh-CN" altLang="en-US"/>
        </a:p>
      </dgm:t>
    </dgm:pt>
    <dgm:pt modelId="{9ADC1011-F950-469C-A0A2-0618F1C87215}" type="pres">
      <dgm:prSet presAssocID="{AA129B41-DE74-44CA-A77C-EB6335EE1462}" presName="childText" presStyleLbl="bgAcc1" presStyleIdx="10" presStyleCnt="12" custScaleX="13084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52C6209-209C-4267-993D-12625E501BDA}" type="pres">
      <dgm:prSet presAssocID="{F109FDE2-E948-4D7D-8218-48C76287632C}" presName="root" presStyleCnt="0"/>
      <dgm:spPr/>
      <dgm:t>
        <a:bodyPr/>
        <a:lstStyle/>
        <a:p>
          <a:endParaRPr lang="zh-CN" altLang="en-US"/>
        </a:p>
      </dgm:t>
    </dgm:pt>
    <dgm:pt modelId="{C0661C37-924F-45EA-A025-085B305E4B81}" type="pres">
      <dgm:prSet presAssocID="{F109FDE2-E948-4D7D-8218-48C76287632C}" presName="rootComposite" presStyleCnt="0"/>
      <dgm:spPr/>
      <dgm:t>
        <a:bodyPr/>
        <a:lstStyle/>
        <a:p>
          <a:endParaRPr lang="zh-CN" altLang="en-US"/>
        </a:p>
      </dgm:t>
    </dgm:pt>
    <dgm:pt modelId="{477761DF-2A1B-41CF-A57F-9569BD37FCDA}" type="pres">
      <dgm:prSet presAssocID="{F109FDE2-E948-4D7D-8218-48C76287632C}" presName="rootText" presStyleLbl="node1" presStyleIdx="3" presStyleCnt="4" custScaleX="143769"/>
      <dgm:spPr/>
      <dgm:t>
        <a:bodyPr/>
        <a:lstStyle/>
        <a:p>
          <a:endParaRPr lang="zh-CN" altLang="en-US"/>
        </a:p>
      </dgm:t>
    </dgm:pt>
    <dgm:pt modelId="{16932C5D-4F24-4E6B-A73D-E1B208FAE781}" type="pres">
      <dgm:prSet presAssocID="{F109FDE2-E948-4D7D-8218-48C76287632C}" presName="rootConnector" presStyleLbl="node1" presStyleIdx="3" presStyleCnt="4"/>
      <dgm:spPr/>
      <dgm:t>
        <a:bodyPr/>
        <a:lstStyle/>
        <a:p>
          <a:endParaRPr lang="zh-CN" altLang="en-US"/>
        </a:p>
      </dgm:t>
    </dgm:pt>
    <dgm:pt modelId="{A86D4DBE-BC6E-4B26-B79D-EEBE1EF87249}" type="pres">
      <dgm:prSet presAssocID="{F109FDE2-E948-4D7D-8218-48C76287632C}" presName="childShape" presStyleCnt="0"/>
      <dgm:spPr/>
      <dgm:t>
        <a:bodyPr/>
        <a:lstStyle/>
        <a:p>
          <a:endParaRPr lang="zh-CN" altLang="en-US"/>
        </a:p>
      </dgm:t>
    </dgm:pt>
    <dgm:pt modelId="{0278A273-5F81-4077-A8EA-9AE3548F2288}" type="pres">
      <dgm:prSet presAssocID="{1C920603-4A8E-462B-BF75-897442D75F04}" presName="Name13" presStyleLbl="parChTrans1D2" presStyleIdx="11" presStyleCnt="12"/>
      <dgm:spPr/>
      <dgm:t>
        <a:bodyPr/>
        <a:lstStyle/>
        <a:p>
          <a:endParaRPr lang="zh-CN" altLang="en-US"/>
        </a:p>
      </dgm:t>
    </dgm:pt>
    <dgm:pt modelId="{F8797EF4-E287-4B16-AF26-D276028F8A69}" type="pres">
      <dgm:prSet presAssocID="{CAA51556-B991-4224-A193-EB21447F783B}" presName="childText" presStyleLbl="bgAcc1" presStyleIdx="11" presStyleCnt="12" custScaleX="13084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5B038EFF-40E7-4228-B8FC-992BD0501FAC}" type="presOf" srcId="{74169429-7380-484E-812A-F1B532B7C4D0}" destId="{960F17F9-9C0D-4610-B70F-AC8910BB40AA}" srcOrd="0" destOrd="0" presId="urn:microsoft.com/office/officeart/2005/8/layout/hierarchy3"/>
    <dgm:cxn modelId="{CC04F999-E4DF-41F1-AC0B-26C2BDB29997}" type="presOf" srcId="{BF2238C8-F4EC-4FCA-A22B-F18A98B91D4A}" destId="{1990C42F-2F8C-442C-A710-FAC529C44C1F}" srcOrd="0" destOrd="0" presId="urn:microsoft.com/office/officeart/2005/8/layout/hierarchy3"/>
    <dgm:cxn modelId="{72272E0D-7D59-4047-9395-0633377840DC}" type="presOf" srcId="{6D7B0F5D-A236-4286-99A6-0B73A7D62EDF}" destId="{9CFDBDB7-89E8-43FF-9553-CC1C6A2A7550}" srcOrd="0" destOrd="0" presId="urn:microsoft.com/office/officeart/2005/8/layout/hierarchy3"/>
    <dgm:cxn modelId="{7022C577-DBE3-4318-A7E4-6E25EB95E879}" type="presOf" srcId="{D4821E86-2EB9-4ABB-9D47-4807AF3ED900}" destId="{2B47BE22-139C-486D-AB6B-A5E4BFB8B6BA}" srcOrd="0" destOrd="0" presId="urn:microsoft.com/office/officeart/2005/8/layout/hierarchy3"/>
    <dgm:cxn modelId="{01F7A344-8C69-493D-A4E9-17F0C564B38C}" type="presOf" srcId="{D861B88C-4F00-45D9-B77D-E75A6613566F}" destId="{BBC592D6-5EB6-4AAA-87CF-B9073CC53517}" srcOrd="0" destOrd="0" presId="urn:microsoft.com/office/officeart/2005/8/layout/hierarchy3"/>
    <dgm:cxn modelId="{67ED299B-0039-4377-85E6-861EDBC7B82F}" type="presOf" srcId="{049824B0-F3EF-43AA-853D-73B6CAADF689}" destId="{28513ED3-4AB1-43B8-962A-C028DF6B1444}" srcOrd="0" destOrd="0" presId="urn:microsoft.com/office/officeart/2005/8/layout/hierarchy3"/>
    <dgm:cxn modelId="{986911C8-1F78-4019-B655-21BB1D1C444D}" type="presOf" srcId="{28BC12C0-8CEB-4F2B-9B32-A9558DD49346}" destId="{ED4D8136-78E9-451F-B2D0-205000C3F0D9}" srcOrd="0" destOrd="0" presId="urn:microsoft.com/office/officeart/2005/8/layout/hierarchy3"/>
    <dgm:cxn modelId="{AC556A30-693F-4168-970D-E28EAADA3143}" srcId="{2ADD9773-EFDC-4DD4-B067-F0BEA24AC153}" destId="{74D96936-DE38-4634-8632-7543491D03BD}" srcOrd="3" destOrd="0" parTransId="{7738C490-EC99-48F3-BCAB-B40E8B5C8F96}" sibTransId="{78A60BA7-FCA0-4E46-B80B-C1C6D97CCCF9}"/>
    <dgm:cxn modelId="{49E7E20D-2703-4C6D-8557-DC6A0052DBFD}" type="presOf" srcId="{9038C04C-6A2A-49D3-BB8D-F20B6D38146D}" destId="{A7AC594A-BD1C-44A6-B297-1C82FE5D4F84}" srcOrd="0" destOrd="0" presId="urn:microsoft.com/office/officeart/2005/8/layout/hierarchy3"/>
    <dgm:cxn modelId="{C0A0BEC5-E52B-4C05-B30D-958874860226}" type="presOf" srcId="{062098AB-DA75-4179-8EE0-38AEAF777A86}" destId="{1B1507E7-6669-42C9-9DCA-F0817134151F}" srcOrd="0" destOrd="0" presId="urn:microsoft.com/office/officeart/2005/8/layout/hierarchy3"/>
    <dgm:cxn modelId="{BC8F43DA-A480-48B8-9887-5D39C44C5209}" type="presOf" srcId="{2ADD9773-EFDC-4DD4-B067-F0BEA24AC153}" destId="{6589BFAA-E0C0-43C7-A9A3-782AC24BC50C}" srcOrd="1" destOrd="0" presId="urn:microsoft.com/office/officeart/2005/8/layout/hierarchy3"/>
    <dgm:cxn modelId="{8CA8E2EF-AF25-42D3-A23A-97B93E17D7AD}" type="presOf" srcId="{B69F734C-F6BD-41BC-9A45-F4A888C6F068}" destId="{C46BFA4C-E060-41A0-8E67-02D913DBCAB5}" srcOrd="0" destOrd="0" presId="urn:microsoft.com/office/officeart/2005/8/layout/hierarchy3"/>
    <dgm:cxn modelId="{E967BD77-DE6E-49B9-B98F-F76A5E65AC3A}" srcId="{2ADD9773-EFDC-4DD4-B067-F0BEA24AC153}" destId="{6D7B0F5D-A236-4286-99A6-0B73A7D62EDF}" srcOrd="4" destOrd="0" parTransId="{28BC12C0-8CEB-4F2B-9B32-A9558DD49346}" sibTransId="{8F3B23E2-35A0-404D-A0F4-D61DCC5C38BE}"/>
    <dgm:cxn modelId="{86D03228-27F3-43E2-9370-84F15302E7FA}" srcId="{CFB1CF84-D3BD-4C50-AE83-F409D36539A3}" destId="{2ADD9773-EFDC-4DD4-B067-F0BEA24AC153}" srcOrd="1" destOrd="0" parTransId="{C05DFF6C-4D88-49AB-B53D-52AB1ECCA279}" sibTransId="{5EC46FAC-4E2A-43F9-BED0-EF73A52F8C09}"/>
    <dgm:cxn modelId="{15BDCDF8-99D4-4E57-8A7F-73823C9C9EC0}" type="presOf" srcId="{CE993E80-5ACC-4AFC-BF3E-50F32DCA7B0D}" destId="{8E329AC2-AC41-4366-BC9E-D6A55EFAB4B0}" srcOrd="0" destOrd="0" presId="urn:microsoft.com/office/officeart/2005/8/layout/hierarchy3"/>
    <dgm:cxn modelId="{1B994ABF-DD9F-4742-8D12-8F4695AC16F3}" type="presOf" srcId="{E068EDD2-C322-4EEB-AEFE-040FBA3ED8D8}" destId="{88D19F53-0854-4D45-82F5-BD39F13439E7}" srcOrd="0" destOrd="0" presId="urn:microsoft.com/office/officeart/2005/8/layout/hierarchy3"/>
    <dgm:cxn modelId="{54982027-51B1-4B20-BB54-3888788007FB}" type="presOf" srcId="{D1E7DFDF-CC9F-4B56-B8CA-3AB902C75337}" destId="{DA322229-26BF-408F-B7FD-E06A3A66EF83}" srcOrd="0" destOrd="0" presId="urn:microsoft.com/office/officeart/2005/8/layout/hierarchy3"/>
    <dgm:cxn modelId="{E97A254D-86A3-48FF-B71C-292DB19EE8E2}" srcId="{2ADD9773-EFDC-4DD4-B067-F0BEA24AC153}" destId="{DF9EE3B2-EA3C-4FCE-8C28-1DDC0292B707}" srcOrd="7" destOrd="0" parTransId="{7BB8E690-F496-4E50-A78E-1D0E53BC4D1E}" sibTransId="{E592547F-DA22-4A8E-B4B2-3F8607528EBE}"/>
    <dgm:cxn modelId="{AEFFEE9F-6A7A-4722-9D49-2300548478D9}" type="presOf" srcId="{CFB1CF84-D3BD-4C50-AE83-F409D36539A3}" destId="{3C514624-1B17-486B-96A2-D7A1E889BD6A}" srcOrd="0" destOrd="0" presId="urn:microsoft.com/office/officeart/2005/8/layout/hierarchy3"/>
    <dgm:cxn modelId="{C02842DF-3923-49D3-958D-BCE848B9E3A5}" type="presOf" srcId="{F109FDE2-E948-4D7D-8218-48C76287632C}" destId="{16932C5D-4F24-4E6B-A73D-E1B208FAE781}" srcOrd="1" destOrd="0" presId="urn:microsoft.com/office/officeart/2005/8/layout/hierarchy3"/>
    <dgm:cxn modelId="{F3C5D073-D507-426C-BB76-FF728F80B2CF}" type="presOf" srcId="{A40F4B82-FBE0-455B-946E-216B6F8D114D}" destId="{B7919955-8A0B-46D6-9B81-F9F62424893E}" srcOrd="0" destOrd="0" presId="urn:microsoft.com/office/officeart/2005/8/layout/hierarchy3"/>
    <dgm:cxn modelId="{B02DFA08-85BC-4E06-8627-97E143A5505F}" srcId="{2ADD9773-EFDC-4DD4-B067-F0BEA24AC153}" destId="{062098AB-DA75-4179-8EE0-38AEAF777A86}" srcOrd="2" destOrd="0" parTransId="{9038C04C-6A2A-49D3-BB8D-F20B6D38146D}" sibTransId="{7F65E8D3-4658-4DA3-A2EF-30ADFE04DE97}"/>
    <dgm:cxn modelId="{EB5A4DC9-C8CD-4733-9784-CE91BCFE4B03}" type="presOf" srcId="{5A59A560-1E90-40F5-8290-D2B949623211}" destId="{FA9B5574-432E-44BC-9671-6B9845D3250B}" srcOrd="1" destOrd="0" presId="urn:microsoft.com/office/officeart/2005/8/layout/hierarchy3"/>
    <dgm:cxn modelId="{D493D4B2-00E7-463A-8EF1-F912667F0F3B}" type="presOf" srcId="{CAA51556-B991-4224-A193-EB21447F783B}" destId="{F8797EF4-E287-4B16-AF26-D276028F8A69}" srcOrd="0" destOrd="0" presId="urn:microsoft.com/office/officeart/2005/8/layout/hierarchy3"/>
    <dgm:cxn modelId="{11FB0F44-CA1C-46CB-BFCD-9E731BBC66BB}" type="presOf" srcId="{F109FDE2-E948-4D7D-8218-48C76287632C}" destId="{477761DF-2A1B-41CF-A57F-9569BD37FCDA}" srcOrd="0" destOrd="0" presId="urn:microsoft.com/office/officeart/2005/8/layout/hierarchy3"/>
    <dgm:cxn modelId="{DED1F2B1-3938-4800-AFAC-5C8D95E3D700}" type="presOf" srcId="{B07CB81B-39A7-432F-9C7A-6E61F58C1BCE}" destId="{85E8D0C7-331C-4646-9FDA-CC460A592B2F}" srcOrd="0" destOrd="0" presId="urn:microsoft.com/office/officeart/2005/8/layout/hierarchy3"/>
    <dgm:cxn modelId="{3B96C719-B969-47E2-ADF5-81B0AEA8075C}" type="presOf" srcId="{7738C490-EC99-48F3-BCAB-B40E8B5C8F96}" destId="{5B3C0D89-0A8D-4D34-9DDD-607AB71B7A5C}" srcOrd="0" destOrd="0" presId="urn:microsoft.com/office/officeart/2005/8/layout/hierarchy3"/>
    <dgm:cxn modelId="{487EA98F-4A60-4830-8285-66D5B35E5DED}" type="presOf" srcId="{DF9EE3B2-EA3C-4FCE-8C28-1DDC0292B707}" destId="{94576A0C-BA93-4139-82E5-9A3F543DD3F2}" srcOrd="0" destOrd="0" presId="urn:microsoft.com/office/officeart/2005/8/layout/hierarchy3"/>
    <dgm:cxn modelId="{475E1B74-0B0A-4FB6-A8A5-8D761BC37688}" type="presOf" srcId="{74D96936-DE38-4634-8632-7543491D03BD}" destId="{4A6C9196-41B9-4426-BEFF-07B61C3EE586}" srcOrd="0" destOrd="0" presId="urn:microsoft.com/office/officeart/2005/8/layout/hierarchy3"/>
    <dgm:cxn modelId="{FE105B45-5C57-43A3-921F-20761789F380}" type="presOf" srcId="{2ADD9773-EFDC-4DD4-B067-F0BEA24AC153}" destId="{0499354E-B868-49C1-A08B-ABCFA77AAA48}" srcOrd="0" destOrd="0" presId="urn:microsoft.com/office/officeart/2005/8/layout/hierarchy3"/>
    <dgm:cxn modelId="{CAAD1230-DD6A-4E79-8A6E-C5D91B0E654A}" srcId="{2ADD9773-EFDC-4DD4-B067-F0BEA24AC153}" destId="{D4821E86-2EB9-4ABB-9D47-4807AF3ED900}" srcOrd="0" destOrd="0" parTransId="{B07CB81B-39A7-432F-9C7A-6E61F58C1BCE}" sibTransId="{F7E8BA38-9C88-4658-8D6F-D80AD9D9B2BC}"/>
    <dgm:cxn modelId="{C7392543-1526-4213-8956-17AE67F834E0}" type="presOf" srcId="{74169429-7380-484E-812A-F1B532B7C4D0}" destId="{0E3CBDCA-2E95-45FC-BA2C-DCEED366D5F4}" srcOrd="1" destOrd="0" presId="urn:microsoft.com/office/officeart/2005/8/layout/hierarchy3"/>
    <dgm:cxn modelId="{B0BE5E73-1367-4DB3-848D-1CA0C8A47EB7}" type="presOf" srcId="{E22D9ECC-F8B9-487C-A773-50540CF7A276}" destId="{9225FF81-B517-4588-A6AF-2B2B2668CB44}" srcOrd="0" destOrd="0" presId="urn:microsoft.com/office/officeart/2005/8/layout/hierarchy3"/>
    <dgm:cxn modelId="{5FB838F0-B15F-432D-9F5C-B345A0CB2FAF}" srcId="{CFB1CF84-D3BD-4C50-AE83-F409D36539A3}" destId="{5A59A560-1E90-40F5-8290-D2B949623211}" srcOrd="2" destOrd="0" parTransId="{443477F5-4BCC-482C-8C95-B7A662F6ECE1}" sibTransId="{A92AFBA1-9A46-400C-B55A-6DD0F353A7C8}"/>
    <dgm:cxn modelId="{F6EB4E4F-1B54-45FD-90D1-7B7D82DF067D}" type="presOf" srcId="{AA0BBBEE-0EA4-408A-8B97-757F65236A65}" destId="{AD8AF387-2CDD-4556-85B6-A44B1498D43C}" srcOrd="0" destOrd="0" presId="urn:microsoft.com/office/officeart/2005/8/layout/hierarchy3"/>
    <dgm:cxn modelId="{036837FD-C4AD-45CB-AE1D-774DB3DB1413}" type="presOf" srcId="{AA129B41-DE74-44CA-A77C-EB6335EE1462}" destId="{9ADC1011-F950-469C-A0A2-0618F1C87215}" srcOrd="0" destOrd="0" presId="urn:microsoft.com/office/officeart/2005/8/layout/hierarchy3"/>
    <dgm:cxn modelId="{B4CB2E6F-E5BC-437A-85CC-D6F66C0EED8C}" type="presOf" srcId="{CB071418-A57D-4EA8-8739-B057C7AB758A}" destId="{834DB681-543B-44B9-9EB5-0C69E85EDF5D}" srcOrd="0" destOrd="0" presId="urn:microsoft.com/office/officeart/2005/8/layout/hierarchy3"/>
    <dgm:cxn modelId="{E4FC2C88-25B2-4782-82D7-A2F78123792D}" srcId="{74169429-7380-484E-812A-F1B532B7C4D0}" destId="{A40F4B82-FBE0-455B-946E-216B6F8D114D}" srcOrd="0" destOrd="0" parTransId="{E22D9ECC-F8B9-487C-A773-50540CF7A276}" sibTransId="{57845639-2AD4-42FB-88A4-0314C42EEB34}"/>
    <dgm:cxn modelId="{39F12047-50F8-45B1-91D3-D7104C2D9620}" srcId="{CFB1CF84-D3BD-4C50-AE83-F409D36539A3}" destId="{F109FDE2-E948-4D7D-8218-48C76287632C}" srcOrd="3" destOrd="0" parTransId="{B076DB47-55A4-4D66-853D-D8A9AE553A62}" sibTransId="{76B64BF0-864C-416B-94D7-B8F9A08B2862}"/>
    <dgm:cxn modelId="{BFABF1AB-2015-488C-A0D4-BC51680586D0}" type="presOf" srcId="{7BB8E690-F496-4E50-A78E-1D0E53BC4D1E}" destId="{20E2C9E8-AF4F-4876-ACBE-61652A49FB48}" srcOrd="0" destOrd="0" presId="urn:microsoft.com/office/officeart/2005/8/layout/hierarchy3"/>
    <dgm:cxn modelId="{5EE21D6A-DFEA-43E2-9055-A4B70A6AD7B9}" type="presOf" srcId="{1C920603-4A8E-462B-BF75-897442D75F04}" destId="{0278A273-5F81-4077-A8EA-9AE3548F2288}" srcOrd="0" destOrd="0" presId="urn:microsoft.com/office/officeart/2005/8/layout/hierarchy3"/>
    <dgm:cxn modelId="{91E90932-FDE9-401F-A1E3-56D5E779B859}" srcId="{2ADD9773-EFDC-4DD4-B067-F0BEA24AC153}" destId="{CB071418-A57D-4EA8-8739-B057C7AB758A}" srcOrd="6" destOrd="0" parTransId="{CE993E80-5ACC-4AFC-BF3E-50F32DCA7B0D}" sibTransId="{2CC03400-104B-4107-B388-B1F2D6555E4F}"/>
    <dgm:cxn modelId="{C02A402A-6179-4C03-B7B8-CE7D450866F6}" srcId="{5A59A560-1E90-40F5-8290-D2B949623211}" destId="{B69F734C-F6BD-41BC-9A45-F4A888C6F068}" srcOrd="0" destOrd="0" parTransId="{049824B0-F3EF-43AA-853D-73B6CAADF689}" sibTransId="{926043F7-45B8-4EBE-B895-DB421153D279}"/>
    <dgm:cxn modelId="{451ADA8F-2CA9-4F15-9468-D1BC95189F9C}" srcId="{5A59A560-1E90-40F5-8290-D2B949623211}" destId="{AA129B41-DE74-44CA-A77C-EB6335EE1462}" srcOrd="1" destOrd="0" parTransId="{D1E7DFDF-CC9F-4B56-B8CA-3AB902C75337}" sibTransId="{0897A9D6-3E76-456A-BB34-D361E05EF76A}"/>
    <dgm:cxn modelId="{AA941E21-1912-499F-891E-FD808316F7C7}" srcId="{2ADD9773-EFDC-4DD4-B067-F0BEA24AC153}" destId="{BF2238C8-F4EC-4FCA-A22B-F18A98B91D4A}" srcOrd="5" destOrd="0" parTransId="{AA0BBBEE-0EA4-408A-8B97-757F65236A65}" sibTransId="{7C0C0786-7672-4813-B967-9D9FFD366C67}"/>
    <dgm:cxn modelId="{AAF5D2A2-B7A1-4D70-8677-DEC61105AE6E}" srcId="{CFB1CF84-D3BD-4C50-AE83-F409D36539A3}" destId="{74169429-7380-484E-812A-F1B532B7C4D0}" srcOrd="0" destOrd="0" parTransId="{4A40A4FB-1858-4618-963B-2C83FB97D4E1}" sibTransId="{B30DF481-A49B-453C-97CA-0C97A38FEC85}"/>
    <dgm:cxn modelId="{BBD005D8-02CD-4574-98A8-3557E52881E6}" srcId="{F109FDE2-E948-4D7D-8218-48C76287632C}" destId="{CAA51556-B991-4224-A193-EB21447F783B}" srcOrd="0" destOrd="0" parTransId="{1C920603-4A8E-462B-BF75-897442D75F04}" sibTransId="{17CFB815-3947-44E0-B90D-2466362B4365}"/>
    <dgm:cxn modelId="{E181475E-7BD2-4D6D-8151-F4573D0B58B5}" srcId="{2ADD9773-EFDC-4DD4-B067-F0BEA24AC153}" destId="{E068EDD2-C322-4EEB-AEFE-040FBA3ED8D8}" srcOrd="1" destOrd="0" parTransId="{D861B88C-4F00-45D9-B77D-E75A6613566F}" sibTransId="{DB8E1663-0892-4230-8440-1E13279254F5}"/>
    <dgm:cxn modelId="{BE8B3C4E-EF2E-410B-A164-7CBCC32E23E7}" type="presOf" srcId="{5A59A560-1E90-40F5-8290-D2B949623211}" destId="{A694E119-C103-4916-8FE1-F293D6C26F1E}" srcOrd="0" destOrd="0" presId="urn:microsoft.com/office/officeart/2005/8/layout/hierarchy3"/>
    <dgm:cxn modelId="{1BB5202B-4E83-4ABF-979D-C58C34E6A472}" type="presParOf" srcId="{3C514624-1B17-486B-96A2-D7A1E889BD6A}" destId="{E45F358F-EB93-4A84-A62D-0D2988D69CE9}" srcOrd="0" destOrd="0" presId="urn:microsoft.com/office/officeart/2005/8/layout/hierarchy3"/>
    <dgm:cxn modelId="{22F84B23-252E-4F9D-9B2E-5B62C14056AF}" type="presParOf" srcId="{E45F358F-EB93-4A84-A62D-0D2988D69CE9}" destId="{F9BE1C83-D4B9-4AF9-8A19-D75926DC2149}" srcOrd="0" destOrd="0" presId="urn:microsoft.com/office/officeart/2005/8/layout/hierarchy3"/>
    <dgm:cxn modelId="{8CC7BE67-9932-43CD-8522-FCD087AD8784}" type="presParOf" srcId="{F9BE1C83-D4B9-4AF9-8A19-D75926DC2149}" destId="{960F17F9-9C0D-4610-B70F-AC8910BB40AA}" srcOrd="0" destOrd="0" presId="urn:microsoft.com/office/officeart/2005/8/layout/hierarchy3"/>
    <dgm:cxn modelId="{C4A9694B-F674-46BB-BF6A-107D0E65E129}" type="presParOf" srcId="{F9BE1C83-D4B9-4AF9-8A19-D75926DC2149}" destId="{0E3CBDCA-2E95-45FC-BA2C-DCEED366D5F4}" srcOrd="1" destOrd="0" presId="urn:microsoft.com/office/officeart/2005/8/layout/hierarchy3"/>
    <dgm:cxn modelId="{DF7C6714-D989-49FE-A322-4EE9CFA4AEE7}" type="presParOf" srcId="{E45F358F-EB93-4A84-A62D-0D2988D69CE9}" destId="{C34362DB-70E7-4929-B090-0D9F6970BD2B}" srcOrd="1" destOrd="0" presId="urn:microsoft.com/office/officeart/2005/8/layout/hierarchy3"/>
    <dgm:cxn modelId="{8ACF77B8-93E0-4553-AA64-C3FBA057F75A}" type="presParOf" srcId="{C34362DB-70E7-4929-B090-0D9F6970BD2B}" destId="{9225FF81-B517-4588-A6AF-2B2B2668CB44}" srcOrd="0" destOrd="0" presId="urn:microsoft.com/office/officeart/2005/8/layout/hierarchy3"/>
    <dgm:cxn modelId="{31F9F5A0-9590-443F-8B63-E65EF14E13E1}" type="presParOf" srcId="{C34362DB-70E7-4929-B090-0D9F6970BD2B}" destId="{B7919955-8A0B-46D6-9B81-F9F62424893E}" srcOrd="1" destOrd="0" presId="urn:microsoft.com/office/officeart/2005/8/layout/hierarchy3"/>
    <dgm:cxn modelId="{EDDBD450-A730-4123-8F24-42D246BD1619}" type="presParOf" srcId="{3C514624-1B17-486B-96A2-D7A1E889BD6A}" destId="{7E40CAFF-24A0-4E23-BCB4-A850D753E8B7}" srcOrd="1" destOrd="0" presId="urn:microsoft.com/office/officeart/2005/8/layout/hierarchy3"/>
    <dgm:cxn modelId="{A35BD10E-6B56-4E84-91CC-A6B6BEABE01E}" type="presParOf" srcId="{7E40CAFF-24A0-4E23-BCB4-A850D753E8B7}" destId="{8CF5AEE4-DD63-40D4-89CC-25155721D8E0}" srcOrd="0" destOrd="0" presId="urn:microsoft.com/office/officeart/2005/8/layout/hierarchy3"/>
    <dgm:cxn modelId="{2869CD94-17E9-4AE6-84D6-8402F670A118}" type="presParOf" srcId="{8CF5AEE4-DD63-40D4-89CC-25155721D8E0}" destId="{0499354E-B868-49C1-A08B-ABCFA77AAA48}" srcOrd="0" destOrd="0" presId="urn:microsoft.com/office/officeart/2005/8/layout/hierarchy3"/>
    <dgm:cxn modelId="{5C8942BD-682A-423F-A4C0-6DFCCF071EF0}" type="presParOf" srcId="{8CF5AEE4-DD63-40D4-89CC-25155721D8E0}" destId="{6589BFAA-E0C0-43C7-A9A3-782AC24BC50C}" srcOrd="1" destOrd="0" presId="urn:microsoft.com/office/officeart/2005/8/layout/hierarchy3"/>
    <dgm:cxn modelId="{CAAD9D5E-35EA-4407-AF21-E59FE40CBB16}" type="presParOf" srcId="{7E40CAFF-24A0-4E23-BCB4-A850D753E8B7}" destId="{354F40F9-57DF-410B-9B1A-48BC7FB3F741}" srcOrd="1" destOrd="0" presId="urn:microsoft.com/office/officeart/2005/8/layout/hierarchy3"/>
    <dgm:cxn modelId="{9236AA79-8472-4D26-9A89-37A8A769D69C}" type="presParOf" srcId="{354F40F9-57DF-410B-9B1A-48BC7FB3F741}" destId="{85E8D0C7-331C-4646-9FDA-CC460A592B2F}" srcOrd="0" destOrd="0" presId="urn:microsoft.com/office/officeart/2005/8/layout/hierarchy3"/>
    <dgm:cxn modelId="{AB495F10-54A3-419C-9F80-A1660FDF14FE}" type="presParOf" srcId="{354F40F9-57DF-410B-9B1A-48BC7FB3F741}" destId="{2B47BE22-139C-486D-AB6B-A5E4BFB8B6BA}" srcOrd="1" destOrd="0" presId="urn:microsoft.com/office/officeart/2005/8/layout/hierarchy3"/>
    <dgm:cxn modelId="{70506D31-F6D3-451F-90FC-4BED05C07DFF}" type="presParOf" srcId="{354F40F9-57DF-410B-9B1A-48BC7FB3F741}" destId="{BBC592D6-5EB6-4AAA-87CF-B9073CC53517}" srcOrd="2" destOrd="0" presId="urn:microsoft.com/office/officeart/2005/8/layout/hierarchy3"/>
    <dgm:cxn modelId="{AB0AEE6F-9028-4A9C-A200-AA053141FFE8}" type="presParOf" srcId="{354F40F9-57DF-410B-9B1A-48BC7FB3F741}" destId="{88D19F53-0854-4D45-82F5-BD39F13439E7}" srcOrd="3" destOrd="0" presId="urn:microsoft.com/office/officeart/2005/8/layout/hierarchy3"/>
    <dgm:cxn modelId="{AE98E4E5-B3A1-4E7A-BF90-118CA7D1F422}" type="presParOf" srcId="{354F40F9-57DF-410B-9B1A-48BC7FB3F741}" destId="{A7AC594A-BD1C-44A6-B297-1C82FE5D4F84}" srcOrd="4" destOrd="0" presId="urn:microsoft.com/office/officeart/2005/8/layout/hierarchy3"/>
    <dgm:cxn modelId="{F3E74046-C8EE-424F-B84B-E595990807D0}" type="presParOf" srcId="{354F40F9-57DF-410B-9B1A-48BC7FB3F741}" destId="{1B1507E7-6669-42C9-9DCA-F0817134151F}" srcOrd="5" destOrd="0" presId="urn:microsoft.com/office/officeart/2005/8/layout/hierarchy3"/>
    <dgm:cxn modelId="{DDFF59ED-091C-4C10-9D3C-2492DEB2227E}" type="presParOf" srcId="{354F40F9-57DF-410B-9B1A-48BC7FB3F741}" destId="{5B3C0D89-0A8D-4D34-9DDD-607AB71B7A5C}" srcOrd="6" destOrd="0" presId="urn:microsoft.com/office/officeart/2005/8/layout/hierarchy3"/>
    <dgm:cxn modelId="{C970D335-E24C-41BD-A4F7-05C7A6EE089B}" type="presParOf" srcId="{354F40F9-57DF-410B-9B1A-48BC7FB3F741}" destId="{4A6C9196-41B9-4426-BEFF-07B61C3EE586}" srcOrd="7" destOrd="0" presId="urn:microsoft.com/office/officeart/2005/8/layout/hierarchy3"/>
    <dgm:cxn modelId="{84955612-CD52-4C8A-951A-A5F35241930C}" type="presParOf" srcId="{354F40F9-57DF-410B-9B1A-48BC7FB3F741}" destId="{ED4D8136-78E9-451F-B2D0-205000C3F0D9}" srcOrd="8" destOrd="0" presId="urn:microsoft.com/office/officeart/2005/8/layout/hierarchy3"/>
    <dgm:cxn modelId="{94F9F092-B6EF-415D-86FB-25EA79D87C7E}" type="presParOf" srcId="{354F40F9-57DF-410B-9B1A-48BC7FB3F741}" destId="{9CFDBDB7-89E8-43FF-9553-CC1C6A2A7550}" srcOrd="9" destOrd="0" presId="urn:microsoft.com/office/officeart/2005/8/layout/hierarchy3"/>
    <dgm:cxn modelId="{5BF4548B-E051-4A9F-9757-4D7C06CCDEAE}" type="presParOf" srcId="{354F40F9-57DF-410B-9B1A-48BC7FB3F741}" destId="{AD8AF387-2CDD-4556-85B6-A44B1498D43C}" srcOrd="10" destOrd="0" presId="urn:microsoft.com/office/officeart/2005/8/layout/hierarchy3"/>
    <dgm:cxn modelId="{A515B063-4169-4E3F-A23B-0A53C0D3E836}" type="presParOf" srcId="{354F40F9-57DF-410B-9B1A-48BC7FB3F741}" destId="{1990C42F-2F8C-442C-A710-FAC529C44C1F}" srcOrd="11" destOrd="0" presId="urn:microsoft.com/office/officeart/2005/8/layout/hierarchy3"/>
    <dgm:cxn modelId="{F6B4815A-14CD-46AE-9E28-9ABD7EFF514B}" type="presParOf" srcId="{354F40F9-57DF-410B-9B1A-48BC7FB3F741}" destId="{8E329AC2-AC41-4366-BC9E-D6A55EFAB4B0}" srcOrd="12" destOrd="0" presId="urn:microsoft.com/office/officeart/2005/8/layout/hierarchy3"/>
    <dgm:cxn modelId="{B0294F0E-0A31-45E6-A662-C2742E7447DC}" type="presParOf" srcId="{354F40F9-57DF-410B-9B1A-48BC7FB3F741}" destId="{834DB681-543B-44B9-9EB5-0C69E85EDF5D}" srcOrd="13" destOrd="0" presId="urn:microsoft.com/office/officeart/2005/8/layout/hierarchy3"/>
    <dgm:cxn modelId="{C1CD0721-C4B8-4F27-97C3-D4800668A509}" type="presParOf" srcId="{354F40F9-57DF-410B-9B1A-48BC7FB3F741}" destId="{20E2C9E8-AF4F-4876-ACBE-61652A49FB48}" srcOrd="14" destOrd="0" presId="urn:microsoft.com/office/officeart/2005/8/layout/hierarchy3"/>
    <dgm:cxn modelId="{8C371904-3122-4432-AFA5-35072526D88E}" type="presParOf" srcId="{354F40F9-57DF-410B-9B1A-48BC7FB3F741}" destId="{94576A0C-BA93-4139-82E5-9A3F543DD3F2}" srcOrd="15" destOrd="0" presId="urn:microsoft.com/office/officeart/2005/8/layout/hierarchy3"/>
    <dgm:cxn modelId="{CE72ADBC-A573-42FC-992A-063D579C6E81}" type="presParOf" srcId="{3C514624-1B17-486B-96A2-D7A1E889BD6A}" destId="{1A51EBB1-AB69-46CE-90E3-9EF4CC89B0CD}" srcOrd="2" destOrd="0" presId="urn:microsoft.com/office/officeart/2005/8/layout/hierarchy3"/>
    <dgm:cxn modelId="{00B31293-D71F-4B44-BF23-F779432B1E7E}" type="presParOf" srcId="{1A51EBB1-AB69-46CE-90E3-9EF4CC89B0CD}" destId="{90B475FC-83E1-430C-A736-2459F3836215}" srcOrd="0" destOrd="0" presId="urn:microsoft.com/office/officeart/2005/8/layout/hierarchy3"/>
    <dgm:cxn modelId="{33898C9A-2B2C-4257-93E0-61479EAC59A1}" type="presParOf" srcId="{90B475FC-83E1-430C-A736-2459F3836215}" destId="{A694E119-C103-4916-8FE1-F293D6C26F1E}" srcOrd="0" destOrd="0" presId="urn:microsoft.com/office/officeart/2005/8/layout/hierarchy3"/>
    <dgm:cxn modelId="{133C92A8-60C9-4D73-A79B-68BC3D0C4773}" type="presParOf" srcId="{90B475FC-83E1-430C-A736-2459F3836215}" destId="{FA9B5574-432E-44BC-9671-6B9845D3250B}" srcOrd="1" destOrd="0" presId="urn:microsoft.com/office/officeart/2005/8/layout/hierarchy3"/>
    <dgm:cxn modelId="{AB6F4B77-2441-47C1-ADA1-CEDA45A7E468}" type="presParOf" srcId="{1A51EBB1-AB69-46CE-90E3-9EF4CC89B0CD}" destId="{8D987CF6-E15A-4E28-A6E2-2BCB60366F6B}" srcOrd="1" destOrd="0" presId="urn:microsoft.com/office/officeart/2005/8/layout/hierarchy3"/>
    <dgm:cxn modelId="{2FB3F52E-8111-420D-AD11-A477DF0EFC83}" type="presParOf" srcId="{8D987CF6-E15A-4E28-A6E2-2BCB60366F6B}" destId="{28513ED3-4AB1-43B8-962A-C028DF6B1444}" srcOrd="0" destOrd="0" presId="urn:microsoft.com/office/officeart/2005/8/layout/hierarchy3"/>
    <dgm:cxn modelId="{DF073BC3-E457-4DA6-BD72-F0409F173D0F}" type="presParOf" srcId="{8D987CF6-E15A-4E28-A6E2-2BCB60366F6B}" destId="{C46BFA4C-E060-41A0-8E67-02D913DBCAB5}" srcOrd="1" destOrd="0" presId="urn:microsoft.com/office/officeart/2005/8/layout/hierarchy3"/>
    <dgm:cxn modelId="{7B0F5791-5D65-40E2-9DCA-577C1D0086C4}" type="presParOf" srcId="{8D987CF6-E15A-4E28-A6E2-2BCB60366F6B}" destId="{DA322229-26BF-408F-B7FD-E06A3A66EF83}" srcOrd="2" destOrd="0" presId="urn:microsoft.com/office/officeart/2005/8/layout/hierarchy3"/>
    <dgm:cxn modelId="{6AFBD0C0-8549-4EA8-A342-D52D8E230C0D}" type="presParOf" srcId="{8D987CF6-E15A-4E28-A6E2-2BCB60366F6B}" destId="{9ADC1011-F950-469C-A0A2-0618F1C87215}" srcOrd="3" destOrd="0" presId="urn:microsoft.com/office/officeart/2005/8/layout/hierarchy3"/>
    <dgm:cxn modelId="{A2A23598-882A-428E-BC51-041710C7D254}" type="presParOf" srcId="{3C514624-1B17-486B-96A2-D7A1E889BD6A}" destId="{752C6209-209C-4267-993D-12625E501BDA}" srcOrd="3" destOrd="0" presId="urn:microsoft.com/office/officeart/2005/8/layout/hierarchy3"/>
    <dgm:cxn modelId="{5C01AE8B-8EC1-4E85-944D-D33ED7EFA1B2}" type="presParOf" srcId="{752C6209-209C-4267-993D-12625E501BDA}" destId="{C0661C37-924F-45EA-A025-085B305E4B81}" srcOrd="0" destOrd="0" presId="urn:microsoft.com/office/officeart/2005/8/layout/hierarchy3"/>
    <dgm:cxn modelId="{3753AC49-9240-4535-8715-BE043CC0CA6F}" type="presParOf" srcId="{C0661C37-924F-45EA-A025-085B305E4B81}" destId="{477761DF-2A1B-41CF-A57F-9569BD37FCDA}" srcOrd="0" destOrd="0" presId="urn:microsoft.com/office/officeart/2005/8/layout/hierarchy3"/>
    <dgm:cxn modelId="{1AB6EF16-8EE5-4722-9AA5-3905EF1E3206}" type="presParOf" srcId="{C0661C37-924F-45EA-A025-085B305E4B81}" destId="{16932C5D-4F24-4E6B-A73D-E1B208FAE781}" srcOrd="1" destOrd="0" presId="urn:microsoft.com/office/officeart/2005/8/layout/hierarchy3"/>
    <dgm:cxn modelId="{578FA937-DB54-4826-A428-D4F124B6B1F3}" type="presParOf" srcId="{752C6209-209C-4267-993D-12625E501BDA}" destId="{A86D4DBE-BC6E-4B26-B79D-EEBE1EF87249}" srcOrd="1" destOrd="0" presId="urn:microsoft.com/office/officeart/2005/8/layout/hierarchy3"/>
    <dgm:cxn modelId="{6380E2E1-5BAE-4683-A017-1659AC64B015}" type="presParOf" srcId="{A86D4DBE-BC6E-4B26-B79D-EEBE1EF87249}" destId="{0278A273-5F81-4077-A8EA-9AE3548F2288}" srcOrd="0" destOrd="0" presId="urn:microsoft.com/office/officeart/2005/8/layout/hierarchy3"/>
    <dgm:cxn modelId="{B2962AB1-286A-4445-BF04-2111853B0384}" type="presParOf" srcId="{A86D4DBE-BC6E-4B26-B79D-EEBE1EF87249}" destId="{F8797EF4-E287-4B16-AF26-D276028F8A69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CFB1CF84-D3BD-4C50-AE83-F409D36539A3}" type="doc">
      <dgm:prSet loTypeId="urn:microsoft.com/office/officeart/2005/8/layout/hierarchy3" loCatId="list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zh-CN" altLang="en-US"/>
        </a:p>
      </dgm:t>
    </dgm:pt>
    <dgm:pt modelId="{2ADD9773-EFDC-4DD4-B067-F0BEA24AC153}">
      <dgm:prSet phldrT="[文本]" custT="1"/>
      <dgm:spPr/>
      <dgm:t>
        <a:bodyPr/>
        <a:lstStyle/>
        <a:p>
          <a:r>
            <a:rPr lang="zh-CN" altLang="en-US" sz="4000" b="1" dirty="0" smtClean="0">
              <a:latin typeface="等线" panose="02010600030101010101" pitchFamily="2" charset="-122"/>
              <a:ea typeface="等线" panose="02010600030101010101" pitchFamily="2" charset="-122"/>
            </a:rPr>
            <a:t>架构与安全</a:t>
          </a:r>
          <a:endParaRPr lang="zh-CN" altLang="en-US" sz="4000" b="1" dirty="0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C05DFF6C-4D88-49AB-B53D-52AB1ECCA279}" type="parTrans" cxnId="{86D03228-27F3-43E2-9370-84F15302E7FA}">
      <dgm:prSet/>
      <dgm:spPr/>
      <dgm:t>
        <a:bodyPr/>
        <a:lstStyle/>
        <a:p>
          <a:endParaRPr lang="zh-CN" altLang="en-US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5EC46FAC-4E2A-43F9-BED0-EF73A52F8C09}" type="sibTrans" cxnId="{86D03228-27F3-43E2-9370-84F15302E7FA}">
      <dgm:prSet/>
      <dgm:spPr/>
      <dgm:t>
        <a:bodyPr/>
        <a:lstStyle/>
        <a:p>
          <a:endParaRPr lang="zh-CN" altLang="en-US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B69F734C-F6BD-41BC-9A45-F4A888C6F068}">
      <dgm:prSet phldrT="[文本]" custT="1"/>
      <dgm:spPr/>
      <dgm:t>
        <a:bodyPr/>
        <a:lstStyle/>
        <a:p>
          <a:r>
            <a:rPr lang="zh-CN" altLang="en-US" sz="3200" dirty="0" smtClean="0">
              <a:latin typeface="等线" panose="02010600030101010101" pitchFamily="2" charset="-122"/>
              <a:ea typeface="等线" panose="02010600030101010101" pitchFamily="2" charset="-122"/>
            </a:rPr>
            <a:t>何超</a:t>
          </a:r>
          <a:endParaRPr lang="zh-CN" altLang="en-US" sz="3200" dirty="0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049824B0-F3EF-43AA-853D-73B6CAADF689}" type="parTrans" cxnId="{C02A402A-6179-4C03-B7B8-CE7D450866F6}">
      <dgm:prSet/>
      <dgm:spPr/>
      <dgm:t>
        <a:bodyPr/>
        <a:lstStyle/>
        <a:p>
          <a:endParaRPr lang="zh-CN" altLang="en-US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926043F7-45B8-4EBE-B895-DB421153D279}" type="sibTrans" cxnId="{C02A402A-6179-4C03-B7B8-CE7D450866F6}">
      <dgm:prSet/>
      <dgm:spPr/>
      <dgm:t>
        <a:bodyPr/>
        <a:lstStyle/>
        <a:p>
          <a:endParaRPr lang="zh-CN" altLang="en-US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E14BCFF8-A2C0-4863-BD18-6B12B3DEE39D}">
      <dgm:prSet phldrT="[文本]" custT="1"/>
      <dgm:spPr/>
      <dgm:t>
        <a:bodyPr/>
        <a:lstStyle/>
        <a:p>
          <a:r>
            <a:rPr lang="zh-CN" altLang="en-US" sz="3200" dirty="0" smtClean="0">
              <a:latin typeface="等线" panose="02010600030101010101" pitchFamily="2" charset="-122"/>
              <a:ea typeface="等线" panose="02010600030101010101" pitchFamily="2" charset="-122"/>
            </a:rPr>
            <a:t>张宇良</a:t>
          </a:r>
          <a:endParaRPr lang="zh-CN" altLang="en-US" sz="3200" dirty="0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7E2EAF1E-7E09-4CD5-98F9-0AAA4C15A95A}" type="parTrans" cxnId="{1FD50315-AA73-4E6F-8C59-3344AABA0CE0}">
      <dgm:prSet/>
      <dgm:spPr/>
      <dgm:t>
        <a:bodyPr/>
        <a:lstStyle/>
        <a:p>
          <a:endParaRPr lang="zh-CN" altLang="en-US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2F39D94E-05A1-4355-A6F5-0627770DC7BB}" type="sibTrans" cxnId="{1FD50315-AA73-4E6F-8C59-3344AABA0CE0}">
      <dgm:prSet/>
      <dgm:spPr/>
      <dgm:t>
        <a:bodyPr/>
        <a:lstStyle/>
        <a:p>
          <a:endParaRPr lang="zh-CN" altLang="en-US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33D6C2AB-D5F3-4A07-9233-472828DC30FC}">
      <dgm:prSet phldrT="[文本]" custT="1"/>
      <dgm:spPr/>
      <dgm:t>
        <a:bodyPr/>
        <a:lstStyle/>
        <a:p>
          <a:r>
            <a:rPr lang="zh-CN" altLang="en-US" sz="3200" dirty="0" smtClean="0">
              <a:latin typeface="等线" panose="02010600030101010101" pitchFamily="2" charset="-122"/>
              <a:ea typeface="等线" panose="02010600030101010101" pitchFamily="2" charset="-122"/>
            </a:rPr>
            <a:t>王树鑫</a:t>
          </a:r>
          <a:endParaRPr lang="zh-CN" altLang="en-US" sz="3200" dirty="0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7BAAD410-53FB-423A-94BC-148DFD493272}" type="parTrans" cxnId="{9D93FAD6-DA19-472B-ABAB-A8C8DA7F2B3A}">
      <dgm:prSet/>
      <dgm:spPr/>
      <dgm:t>
        <a:bodyPr/>
        <a:lstStyle/>
        <a:p>
          <a:endParaRPr lang="zh-CN" altLang="en-US"/>
        </a:p>
      </dgm:t>
    </dgm:pt>
    <dgm:pt modelId="{B2BB37EC-B213-493F-8CF0-0A5B03457630}" type="sibTrans" cxnId="{9D93FAD6-DA19-472B-ABAB-A8C8DA7F2B3A}">
      <dgm:prSet/>
      <dgm:spPr/>
      <dgm:t>
        <a:bodyPr/>
        <a:lstStyle/>
        <a:p>
          <a:endParaRPr lang="zh-CN" altLang="en-US"/>
        </a:p>
      </dgm:t>
    </dgm:pt>
    <dgm:pt modelId="{3C514624-1B17-486B-96A2-D7A1E889BD6A}" type="pres">
      <dgm:prSet presAssocID="{CFB1CF84-D3BD-4C50-AE83-F409D36539A3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7E40CAFF-24A0-4E23-BCB4-A850D753E8B7}" type="pres">
      <dgm:prSet presAssocID="{2ADD9773-EFDC-4DD4-B067-F0BEA24AC153}" presName="root" presStyleCnt="0"/>
      <dgm:spPr/>
      <dgm:t>
        <a:bodyPr/>
        <a:lstStyle/>
        <a:p>
          <a:endParaRPr lang="zh-CN" altLang="en-US"/>
        </a:p>
      </dgm:t>
    </dgm:pt>
    <dgm:pt modelId="{8CF5AEE4-DD63-40D4-89CC-25155721D8E0}" type="pres">
      <dgm:prSet presAssocID="{2ADD9773-EFDC-4DD4-B067-F0BEA24AC153}" presName="rootComposite" presStyleCnt="0"/>
      <dgm:spPr/>
      <dgm:t>
        <a:bodyPr/>
        <a:lstStyle/>
        <a:p>
          <a:endParaRPr lang="zh-CN" altLang="en-US"/>
        </a:p>
      </dgm:t>
    </dgm:pt>
    <dgm:pt modelId="{0499354E-B868-49C1-A08B-ABCFA77AAA48}" type="pres">
      <dgm:prSet presAssocID="{2ADD9773-EFDC-4DD4-B067-F0BEA24AC153}" presName="rootText" presStyleLbl="node1" presStyleIdx="0" presStyleCnt="1"/>
      <dgm:spPr/>
      <dgm:t>
        <a:bodyPr/>
        <a:lstStyle/>
        <a:p>
          <a:endParaRPr lang="zh-CN" altLang="en-US"/>
        </a:p>
      </dgm:t>
    </dgm:pt>
    <dgm:pt modelId="{6589BFAA-E0C0-43C7-A9A3-782AC24BC50C}" type="pres">
      <dgm:prSet presAssocID="{2ADD9773-EFDC-4DD4-B067-F0BEA24AC153}" presName="rootConnector" presStyleLbl="node1" presStyleIdx="0" presStyleCnt="1"/>
      <dgm:spPr/>
      <dgm:t>
        <a:bodyPr/>
        <a:lstStyle/>
        <a:p>
          <a:endParaRPr lang="zh-CN" altLang="en-US"/>
        </a:p>
      </dgm:t>
    </dgm:pt>
    <dgm:pt modelId="{354F40F9-57DF-410B-9B1A-48BC7FB3F741}" type="pres">
      <dgm:prSet presAssocID="{2ADD9773-EFDC-4DD4-B067-F0BEA24AC153}" presName="childShape" presStyleCnt="0"/>
      <dgm:spPr/>
      <dgm:t>
        <a:bodyPr/>
        <a:lstStyle/>
        <a:p>
          <a:endParaRPr lang="zh-CN" altLang="en-US"/>
        </a:p>
      </dgm:t>
    </dgm:pt>
    <dgm:pt modelId="{28513ED3-4AB1-43B8-962A-C028DF6B1444}" type="pres">
      <dgm:prSet presAssocID="{049824B0-F3EF-43AA-853D-73B6CAADF689}" presName="Name13" presStyleLbl="parChTrans1D2" presStyleIdx="0" presStyleCnt="3"/>
      <dgm:spPr/>
      <dgm:t>
        <a:bodyPr/>
        <a:lstStyle/>
        <a:p>
          <a:endParaRPr lang="zh-CN" altLang="en-US"/>
        </a:p>
      </dgm:t>
    </dgm:pt>
    <dgm:pt modelId="{C46BFA4C-E060-41A0-8E67-02D913DBCAB5}" type="pres">
      <dgm:prSet presAssocID="{B69F734C-F6BD-41BC-9A45-F4A888C6F068}" presName="childText" presStyleLbl="bgAcc1" presStyleIdx="0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F7E7723-C508-4FF6-8B27-B3CE6A75023A}" type="pres">
      <dgm:prSet presAssocID="{7E2EAF1E-7E09-4CD5-98F9-0AAA4C15A95A}" presName="Name13" presStyleLbl="parChTrans1D2" presStyleIdx="1" presStyleCnt="3"/>
      <dgm:spPr/>
      <dgm:t>
        <a:bodyPr/>
        <a:lstStyle/>
        <a:p>
          <a:endParaRPr lang="zh-CN" altLang="en-US"/>
        </a:p>
      </dgm:t>
    </dgm:pt>
    <dgm:pt modelId="{8981A22B-EA2B-4930-8A83-B22C4365A18E}" type="pres">
      <dgm:prSet presAssocID="{E14BCFF8-A2C0-4863-BD18-6B12B3DEE39D}" presName="childText" presStyleLbl="bgAcc1" presStyleIdx="1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CD88D8B-6B5D-4670-A64B-122AC740E95A}" type="pres">
      <dgm:prSet presAssocID="{7BAAD410-53FB-423A-94BC-148DFD493272}" presName="Name13" presStyleLbl="parChTrans1D2" presStyleIdx="2" presStyleCnt="3"/>
      <dgm:spPr/>
      <dgm:t>
        <a:bodyPr/>
        <a:lstStyle/>
        <a:p>
          <a:endParaRPr lang="zh-CN" altLang="en-US"/>
        </a:p>
      </dgm:t>
    </dgm:pt>
    <dgm:pt modelId="{B5C6727E-642C-4901-93A6-B5AFC7438975}" type="pres">
      <dgm:prSet presAssocID="{33D6C2AB-D5F3-4A07-9233-472828DC30FC}" presName="childText" presStyleLbl="bgAcc1" presStyleIdx="2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1FD50315-AA73-4E6F-8C59-3344AABA0CE0}" srcId="{2ADD9773-EFDC-4DD4-B067-F0BEA24AC153}" destId="{E14BCFF8-A2C0-4863-BD18-6B12B3DEE39D}" srcOrd="1" destOrd="0" parTransId="{7E2EAF1E-7E09-4CD5-98F9-0AAA4C15A95A}" sibTransId="{2F39D94E-05A1-4355-A6F5-0627770DC7BB}"/>
    <dgm:cxn modelId="{86D03228-27F3-43E2-9370-84F15302E7FA}" srcId="{CFB1CF84-D3BD-4C50-AE83-F409D36539A3}" destId="{2ADD9773-EFDC-4DD4-B067-F0BEA24AC153}" srcOrd="0" destOrd="0" parTransId="{C05DFF6C-4D88-49AB-B53D-52AB1ECCA279}" sibTransId="{5EC46FAC-4E2A-43F9-BED0-EF73A52F8C09}"/>
    <dgm:cxn modelId="{DDE44C44-5BC1-435F-9709-E3E6516411EF}" type="presOf" srcId="{049824B0-F3EF-43AA-853D-73B6CAADF689}" destId="{28513ED3-4AB1-43B8-962A-C028DF6B1444}" srcOrd="0" destOrd="0" presId="urn:microsoft.com/office/officeart/2005/8/layout/hierarchy3"/>
    <dgm:cxn modelId="{CF1B1B20-8F89-4946-92B2-D73C9E6A71F9}" type="presOf" srcId="{CFB1CF84-D3BD-4C50-AE83-F409D36539A3}" destId="{3C514624-1B17-486B-96A2-D7A1E889BD6A}" srcOrd="0" destOrd="0" presId="urn:microsoft.com/office/officeart/2005/8/layout/hierarchy3"/>
    <dgm:cxn modelId="{C02A402A-6179-4C03-B7B8-CE7D450866F6}" srcId="{2ADD9773-EFDC-4DD4-B067-F0BEA24AC153}" destId="{B69F734C-F6BD-41BC-9A45-F4A888C6F068}" srcOrd="0" destOrd="0" parTransId="{049824B0-F3EF-43AA-853D-73B6CAADF689}" sibTransId="{926043F7-45B8-4EBE-B895-DB421153D279}"/>
    <dgm:cxn modelId="{CA4F027A-214D-49FE-BDE9-175BA78347B2}" type="presOf" srcId="{E14BCFF8-A2C0-4863-BD18-6B12B3DEE39D}" destId="{8981A22B-EA2B-4930-8A83-B22C4365A18E}" srcOrd="0" destOrd="0" presId="urn:microsoft.com/office/officeart/2005/8/layout/hierarchy3"/>
    <dgm:cxn modelId="{D18E6BE4-8250-4451-A0CA-9284BF291A29}" type="presOf" srcId="{B69F734C-F6BD-41BC-9A45-F4A888C6F068}" destId="{C46BFA4C-E060-41A0-8E67-02D913DBCAB5}" srcOrd="0" destOrd="0" presId="urn:microsoft.com/office/officeart/2005/8/layout/hierarchy3"/>
    <dgm:cxn modelId="{0E3B38B4-48C2-4CFF-A983-2468B01CA6E6}" type="presOf" srcId="{33D6C2AB-D5F3-4A07-9233-472828DC30FC}" destId="{B5C6727E-642C-4901-93A6-B5AFC7438975}" srcOrd="0" destOrd="0" presId="urn:microsoft.com/office/officeart/2005/8/layout/hierarchy3"/>
    <dgm:cxn modelId="{2BD328E5-37EF-46EF-89F4-A3473E78C8AA}" type="presOf" srcId="{7BAAD410-53FB-423A-94BC-148DFD493272}" destId="{7CD88D8B-6B5D-4670-A64B-122AC740E95A}" srcOrd="0" destOrd="0" presId="urn:microsoft.com/office/officeart/2005/8/layout/hierarchy3"/>
    <dgm:cxn modelId="{9D93FAD6-DA19-472B-ABAB-A8C8DA7F2B3A}" srcId="{2ADD9773-EFDC-4DD4-B067-F0BEA24AC153}" destId="{33D6C2AB-D5F3-4A07-9233-472828DC30FC}" srcOrd="2" destOrd="0" parTransId="{7BAAD410-53FB-423A-94BC-148DFD493272}" sibTransId="{B2BB37EC-B213-493F-8CF0-0A5B03457630}"/>
    <dgm:cxn modelId="{A8E06298-5B1D-4B5B-AEDB-6E9858E561B5}" type="presOf" srcId="{2ADD9773-EFDC-4DD4-B067-F0BEA24AC153}" destId="{0499354E-B868-49C1-A08B-ABCFA77AAA48}" srcOrd="0" destOrd="0" presId="urn:microsoft.com/office/officeart/2005/8/layout/hierarchy3"/>
    <dgm:cxn modelId="{79741E6C-FE4F-4324-83BB-E858FADF7969}" type="presOf" srcId="{2ADD9773-EFDC-4DD4-B067-F0BEA24AC153}" destId="{6589BFAA-E0C0-43C7-A9A3-782AC24BC50C}" srcOrd="1" destOrd="0" presId="urn:microsoft.com/office/officeart/2005/8/layout/hierarchy3"/>
    <dgm:cxn modelId="{B863676C-3989-49D8-B8D0-0F4E70066ABA}" type="presOf" srcId="{7E2EAF1E-7E09-4CD5-98F9-0AAA4C15A95A}" destId="{6F7E7723-C508-4FF6-8B27-B3CE6A75023A}" srcOrd="0" destOrd="0" presId="urn:microsoft.com/office/officeart/2005/8/layout/hierarchy3"/>
    <dgm:cxn modelId="{C0090F59-0A46-4B99-8E6D-35840584B791}" type="presParOf" srcId="{3C514624-1B17-486B-96A2-D7A1E889BD6A}" destId="{7E40CAFF-24A0-4E23-BCB4-A850D753E8B7}" srcOrd="0" destOrd="0" presId="urn:microsoft.com/office/officeart/2005/8/layout/hierarchy3"/>
    <dgm:cxn modelId="{2D56026C-FD76-4C37-8CF6-AE32F7FB38BF}" type="presParOf" srcId="{7E40CAFF-24A0-4E23-BCB4-A850D753E8B7}" destId="{8CF5AEE4-DD63-40D4-89CC-25155721D8E0}" srcOrd="0" destOrd="0" presId="urn:microsoft.com/office/officeart/2005/8/layout/hierarchy3"/>
    <dgm:cxn modelId="{632D661E-975A-47F4-B9EE-11C769E28339}" type="presParOf" srcId="{8CF5AEE4-DD63-40D4-89CC-25155721D8E0}" destId="{0499354E-B868-49C1-A08B-ABCFA77AAA48}" srcOrd="0" destOrd="0" presId="urn:microsoft.com/office/officeart/2005/8/layout/hierarchy3"/>
    <dgm:cxn modelId="{13C46858-1AB3-42AE-B0C6-5966CCB3F734}" type="presParOf" srcId="{8CF5AEE4-DD63-40D4-89CC-25155721D8E0}" destId="{6589BFAA-E0C0-43C7-A9A3-782AC24BC50C}" srcOrd="1" destOrd="0" presId="urn:microsoft.com/office/officeart/2005/8/layout/hierarchy3"/>
    <dgm:cxn modelId="{6ADB684A-05CB-4341-9CAA-3249C0FE422D}" type="presParOf" srcId="{7E40CAFF-24A0-4E23-BCB4-A850D753E8B7}" destId="{354F40F9-57DF-410B-9B1A-48BC7FB3F741}" srcOrd="1" destOrd="0" presId="urn:microsoft.com/office/officeart/2005/8/layout/hierarchy3"/>
    <dgm:cxn modelId="{954A8874-AB68-410E-9F8B-931C9777659B}" type="presParOf" srcId="{354F40F9-57DF-410B-9B1A-48BC7FB3F741}" destId="{28513ED3-4AB1-43B8-962A-C028DF6B1444}" srcOrd="0" destOrd="0" presId="urn:microsoft.com/office/officeart/2005/8/layout/hierarchy3"/>
    <dgm:cxn modelId="{5A4C33F6-94FA-491F-A025-698C6EAD90B0}" type="presParOf" srcId="{354F40F9-57DF-410B-9B1A-48BC7FB3F741}" destId="{C46BFA4C-E060-41A0-8E67-02D913DBCAB5}" srcOrd="1" destOrd="0" presId="urn:microsoft.com/office/officeart/2005/8/layout/hierarchy3"/>
    <dgm:cxn modelId="{B3AB7A46-5471-4F6B-88F9-88C791DA4981}" type="presParOf" srcId="{354F40F9-57DF-410B-9B1A-48BC7FB3F741}" destId="{6F7E7723-C508-4FF6-8B27-B3CE6A75023A}" srcOrd="2" destOrd="0" presId="urn:microsoft.com/office/officeart/2005/8/layout/hierarchy3"/>
    <dgm:cxn modelId="{251D027E-18FE-40B8-AF8A-4A88D41051FC}" type="presParOf" srcId="{354F40F9-57DF-410B-9B1A-48BC7FB3F741}" destId="{8981A22B-EA2B-4930-8A83-B22C4365A18E}" srcOrd="3" destOrd="0" presId="urn:microsoft.com/office/officeart/2005/8/layout/hierarchy3"/>
    <dgm:cxn modelId="{FB39FF11-920A-499D-9F69-9F207857275D}" type="presParOf" srcId="{354F40F9-57DF-410B-9B1A-48BC7FB3F741}" destId="{7CD88D8B-6B5D-4670-A64B-122AC740E95A}" srcOrd="4" destOrd="0" presId="urn:microsoft.com/office/officeart/2005/8/layout/hierarchy3"/>
    <dgm:cxn modelId="{ADE05801-4637-447F-ABFC-0E571B3EE6D3}" type="presParOf" srcId="{354F40F9-57DF-410B-9B1A-48BC7FB3F741}" destId="{B5C6727E-642C-4901-93A6-B5AFC7438975}" srcOrd="5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CFB1CF84-D3BD-4C50-AE83-F409D36539A3}" type="doc">
      <dgm:prSet loTypeId="urn:microsoft.com/office/officeart/2005/8/layout/hierarchy3" loCatId="list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zh-CN" altLang="en-US"/>
        </a:p>
      </dgm:t>
    </dgm:pt>
    <dgm:pt modelId="{2ADD9773-EFDC-4DD4-B067-F0BEA24AC153}">
      <dgm:prSet phldrT="[文本]" custT="1"/>
      <dgm:spPr/>
      <dgm:t>
        <a:bodyPr/>
        <a:lstStyle/>
        <a:p>
          <a:pPr algn="ctr"/>
          <a:r>
            <a:rPr lang="zh-CN" altLang="en-US" sz="4000" b="1" dirty="0" smtClean="0">
              <a:latin typeface="等线" panose="02010600030101010101" pitchFamily="2" charset="-122"/>
              <a:ea typeface="等线" panose="02010600030101010101" pitchFamily="2" charset="-122"/>
            </a:rPr>
            <a:t>数据库</a:t>
          </a:r>
          <a:endParaRPr lang="zh-CN" altLang="en-US" sz="4000" b="1" dirty="0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C05DFF6C-4D88-49AB-B53D-52AB1ECCA279}" type="parTrans" cxnId="{86D03228-27F3-43E2-9370-84F15302E7FA}">
      <dgm:prSet/>
      <dgm:spPr/>
      <dgm:t>
        <a:bodyPr/>
        <a:lstStyle/>
        <a:p>
          <a:endParaRPr lang="zh-CN" altLang="en-US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5EC46FAC-4E2A-43F9-BED0-EF73A52F8C09}" type="sibTrans" cxnId="{86D03228-27F3-43E2-9370-84F15302E7FA}">
      <dgm:prSet/>
      <dgm:spPr/>
      <dgm:t>
        <a:bodyPr/>
        <a:lstStyle/>
        <a:p>
          <a:endParaRPr lang="zh-CN" altLang="en-US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CAA51556-B991-4224-A193-EB21447F783B}">
      <dgm:prSet phldrT="[文本]" custT="1"/>
      <dgm:spPr/>
      <dgm:t>
        <a:bodyPr/>
        <a:lstStyle/>
        <a:p>
          <a:r>
            <a:rPr lang="zh-CN" altLang="en-US" sz="3200" dirty="0" smtClean="0">
              <a:latin typeface="等线" panose="02010600030101010101" pitchFamily="2" charset="-122"/>
              <a:ea typeface="等线" panose="02010600030101010101" pitchFamily="2" charset="-122"/>
            </a:rPr>
            <a:t>毛智凯</a:t>
          </a:r>
          <a:endParaRPr lang="zh-CN" altLang="en-US" sz="3200" dirty="0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1C920603-4A8E-462B-BF75-897442D75F04}" type="parTrans" cxnId="{BBD005D8-02CD-4574-98A8-3557E52881E6}">
      <dgm:prSet/>
      <dgm:spPr/>
      <dgm:t>
        <a:bodyPr/>
        <a:lstStyle/>
        <a:p>
          <a:endParaRPr lang="zh-CN" altLang="en-US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17CFB815-3947-44E0-B90D-2466362B4365}" type="sibTrans" cxnId="{BBD005D8-02CD-4574-98A8-3557E52881E6}">
      <dgm:prSet/>
      <dgm:spPr/>
      <dgm:t>
        <a:bodyPr/>
        <a:lstStyle/>
        <a:p>
          <a:endParaRPr lang="zh-CN" altLang="en-US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11110EEA-3121-4121-BD13-600C156730FB}">
      <dgm:prSet phldrT="[文本]" custT="1"/>
      <dgm:spPr/>
      <dgm:t>
        <a:bodyPr/>
        <a:lstStyle/>
        <a:p>
          <a:r>
            <a:rPr lang="zh-CN" altLang="en-US" sz="3200" dirty="0" smtClean="0">
              <a:latin typeface="等线" panose="02010600030101010101" pitchFamily="2" charset="-122"/>
              <a:ea typeface="等线" panose="02010600030101010101" pitchFamily="2" charset="-122"/>
            </a:rPr>
            <a:t>李富泉</a:t>
          </a:r>
          <a:endParaRPr lang="zh-CN" altLang="en-US" sz="3200" dirty="0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33308DB7-646D-41BA-976E-58F91B372E6E}" type="parTrans" cxnId="{3F27727B-2F72-47E5-915E-6684BF4959E0}">
      <dgm:prSet/>
      <dgm:spPr/>
      <dgm:t>
        <a:bodyPr/>
        <a:lstStyle/>
        <a:p>
          <a:endParaRPr lang="zh-CN" altLang="en-US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C3919CC0-8F7A-4A0B-A985-19624A5A8920}" type="sibTrans" cxnId="{3F27727B-2F72-47E5-915E-6684BF4959E0}">
      <dgm:prSet/>
      <dgm:spPr/>
      <dgm:t>
        <a:bodyPr/>
        <a:lstStyle/>
        <a:p>
          <a:endParaRPr lang="zh-CN" altLang="en-US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3C514624-1B17-486B-96A2-D7A1E889BD6A}" type="pres">
      <dgm:prSet presAssocID="{CFB1CF84-D3BD-4C50-AE83-F409D36539A3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7E40CAFF-24A0-4E23-BCB4-A850D753E8B7}" type="pres">
      <dgm:prSet presAssocID="{2ADD9773-EFDC-4DD4-B067-F0BEA24AC153}" presName="root" presStyleCnt="0"/>
      <dgm:spPr/>
      <dgm:t>
        <a:bodyPr/>
        <a:lstStyle/>
        <a:p>
          <a:endParaRPr lang="zh-CN" altLang="en-US"/>
        </a:p>
      </dgm:t>
    </dgm:pt>
    <dgm:pt modelId="{8CF5AEE4-DD63-40D4-89CC-25155721D8E0}" type="pres">
      <dgm:prSet presAssocID="{2ADD9773-EFDC-4DD4-B067-F0BEA24AC153}" presName="rootComposite" presStyleCnt="0"/>
      <dgm:spPr/>
      <dgm:t>
        <a:bodyPr/>
        <a:lstStyle/>
        <a:p>
          <a:endParaRPr lang="zh-CN" altLang="en-US"/>
        </a:p>
      </dgm:t>
    </dgm:pt>
    <dgm:pt modelId="{0499354E-B868-49C1-A08B-ABCFA77AAA48}" type="pres">
      <dgm:prSet presAssocID="{2ADD9773-EFDC-4DD4-B067-F0BEA24AC153}" presName="rootText" presStyleLbl="node1" presStyleIdx="0" presStyleCnt="1"/>
      <dgm:spPr/>
      <dgm:t>
        <a:bodyPr/>
        <a:lstStyle/>
        <a:p>
          <a:endParaRPr lang="zh-CN" altLang="en-US"/>
        </a:p>
      </dgm:t>
    </dgm:pt>
    <dgm:pt modelId="{6589BFAA-E0C0-43C7-A9A3-782AC24BC50C}" type="pres">
      <dgm:prSet presAssocID="{2ADD9773-EFDC-4DD4-B067-F0BEA24AC153}" presName="rootConnector" presStyleLbl="node1" presStyleIdx="0" presStyleCnt="1"/>
      <dgm:spPr/>
      <dgm:t>
        <a:bodyPr/>
        <a:lstStyle/>
        <a:p>
          <a:endParaRPr lang="zh-CN" altLang="en-US"/>
        </a:p>
      </dgm:t>
    </dgm:pt>
    <dgm:pt modelId="{354F40F9-57DF-410B-9B1A-48BC7FB3F741}" type="pres">
      <dgm:prSet presAssocID="{2ADD9773-EFDC-4DD4-B067-F0BEA24AC153}" presName="childShape" presStyleCnt="0"/>
      <dgm:spPr/>
      <dgm:t>
        <a:bodyPr/>
        <a:lstStyle/>
        <a:p>
          <a:endParaRPr lang="zh-CN" altLang="en-US"/>
        </a:p>
      </dgm:t>
    </dgm:pt>
    <dgm:pt modelId="{0278A273-5F81-4077-A8EA-9AE3548F2288}" type="pres">
      <dgm:prSet presAssocID="{1C920603-4A8E-462B-BF75-897442D75F04}" presName="Name13" presStyleLbl="parChTrans1D2" presStyleIdx="0" presStyleCnt="2"/>
      <dgm:spPr/>
      <dgm:t>
        <a:bodyPr/>
        <a:lstStyle/>
        <a:p>
          <a:endParaRPr lang="zh-CN" altLang="en-US"/>
        </a:p>
      </dgm:t>
    </dgm:pt>
    <dgm:pt modelId="{F8797EF4-E287-4B16-AF26-D276028F8A69}" type="pres">
      <dgm:prSet presAssocID="{CAA51556-B991-4224-A193-EB21447F783B}" presName="childText" presStyleLbl="bgAcc1" presStyleIdx="0" presStyleCnt="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B572F33-484A-46AF-AAC8-8D002EA88388}" type="pres">
      <dgm:prSet presAssocID="{33308DB7-646D-41BA-976E-58F91B372E6E}" presName="Name13" presStyleLbl="parChTrans1D2" presStyleIdx="1" presStyleCnt="2"/>
      <dgm:spPr/>
      <dgm:t>
        <a:bodyPr/>
        <a:lstStyle/>
        <a:p>
          <a:endParaRPr lang="zh-CN" altLang="en-US"/>
        </a:p>
      </dgm:t>
    </dgm:pt>
    <dgm:pt modelId="{E0F582DA-17DC-4437-A677-C10E85E54A88}" type="pres">
      <dgm:prSet presAssocID="{11110EEA-3121-4121-BD13-600C156730FB}" presName="childText" presStyleLbl="bgAcc1" presStyleIdx="1" presStyleCnt="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86D03228-27F3-43E2-9370-84F15302E7FA}" srcId="{CFB1CF84-D3BD-4C50-AE83-F409D36539A3}" destId="{2ADD9773-EFDC-4DD4-B067-F0BEA24AC153}" srcOrd="0" destOrd="0" parTransId="{C05DFF6C-4D88-49AB-B53D-52AB1ECCA279}" sibTransId="{5EC46FAC-4E2A-43F9-BED0-EF73A52F8C09}"/>
    <dgm:cxn modelId="{21ACA023-6C5A-40D1-9434-B13C92B60050}" type="presOf" srcId="{CAA51556-B991-4224-A193-EB21447F783B}" destId="{F8797EF4-E287-4B16-AF26-D276028F8A69}" srcOrd="0" destOrd="0" presId="urn:microsoft.com/office/officeart/2005/8/layout/hierarchy3"/>
    <dgm:cxn modelId="{BBD005D8-02CD-4574-98A8-3557E52881E6}" srcId="{2ADD9773-EFDC-4DD4-B067-F0BEA24AC153}" destId="{CAA51556-B991-4224-A193-EB21447F783B}" srcOrd="0" destOrd="0" parTransId="{1C920603-4A8E-462B-BF75-897442D75F04}" sibTransId="{17CFB815-3947-44E0-B90D-2466362B4365}"/>
    <dgm:cxn modelId="{615C70AE-1143-4685-A3A8-BCD8B5849A35}" type="presOf" srcId="{33308DB7-646D-41BA-976E-58F91B372E6E}" destId="{BB572F33-484A-46AF-AAC8-8D002EA88388}" srcOrd="0" destOrd="0" presId="urn:microsoft.com/office/officeart/2005/8/layout/hierarchy3"/>
    <dgm:cxn modelId="{79741E6C-FE4F-4324-83BB-E858FADF7969}" type="presOf" srcId="{2ADD9773-EFDC-4DD4-B067-F0BEA24AC153}" destId="{6589BFAA-E0C0-43C7-A9A3-782AC24BC50C}" srcOrd="1" destOrd="0" presId="urn:microsoft.com/office/officeart/2005/8/layout/hierarchy3"/>
    <dgm:cxn modelId="{C4962342-771D-4318-B796-E467132D6902}" type="presOf" srcId="{1C920603-4A8E-462B-BF75-897442D75F04}" destId="{0278A273-5F81-4077-A8EA-9AE3548F2288}" srcOrd="0" destOrd="0" presId="urn:microsoft.com/office/officeart/2005/8/layout/hierarchy3"/>
    <dgm:cxn modelId="{3F27727B-2F72-47E5-915E-6684BF4959E0}" srcId="{2ADD9773-EFDC-4DD4-B067-F0BEA24AC153}" destId="{11110EEA-3121-4121-BD13-600C156730FB}" srcOrd="1" destOrd="0" parTransId="{33308DB7-646D-41BA-976E-58F91B372E6E}" sibTransId="{C3919CC0-8F7A-4A0B-A985-19624A5A8920}"/>
    <dgm:cxn modelId="{CF1B1B20-8F89-4946-92B2-D73C9E6A71F9}" type="presOf" srcId="{CFB1CF84-D3BD-4C50-AE83-F409D36539A3}" destId="{3C514624-1B17-486B-96A2-D7A1E889BD6A}" srcOrd="0" destOrd="0" presId="urn:microsoft.com/office/officeart/2005/8/layout/hierarchy3"/>
    <dgm:cxn modelId="{A8E06298-5B1D-4B5B-AEDB-6E9858E561B5}" type="presOf" srcId="{2ADD9773-EFDC-4DD4-B067-F0BEA24AC153}" destId="{0499354E-B868-49C1-A08B-ABCFA77AAA48}" srcOrd="0" destOrd="0" presId="urn:microsoft.com/office/officeart/2005/8/layout/hierarchy3"/>
    <dgm:cxn modelId="{B755ED2A-266B-4311-B2EF-567FDAE27FA6}" type="presOf" srcId="{11110EEA-3121-4121-BD13-600C156730FB}" destId="{E0F582DA-17DC-4437-A677-C10E85E54A88}" srcOrd="0" destOrd="0" presId="urn:microsoft.com/office/officeart/2005/8/layout/hierarchy3"/>
    <dgm:cxn modelId="{C0090F59-0A46-4B99-8E6D-35840584B791}" type="presParOf" srcId="{3C514624-1B17-486B-96A2-D7A1E889BD6A}" destId="{7E40CAFF-24A0-4E23-BCB4-A850D753E8B7}" srcOrd="0" destOrd="0" presId="urn:microsoft.com/office/officeart/2005/8/layout/hierarchy3"/>
    <dgm:cxn modelId="{2D56026C-FD76-4C37-8CF6-AE32F7FB38BF}" type="presParOf" srcId="{7E40CAFF-24A0-4E23-BCB4-A850D753E8B7}" destId="{8CF5AEE4-DD63-40D4-89CC-25155721D8E0}" srcOrd="0" destOrd="0" presId="urn:microsoft.com/office/officeart/2005/8/layout/hierarchy3"/>
    <dgm:cxn modelId="{632D661E-975A-47F4-B9EE-11C769E28339}" type="presParOf" srcId="{8CF5AEE4-DD63-40D4-89CC-25155721D8E0}" destId="{0499354E-B868-49C1-A08B-ABCFA77AAA48}" srcOrd="0" destOrd="0" presId="urn:microsoft.com/office/officeart/2005/8/layout/hierarchy3"/>
    <dgm:cxn modelId="{13C46858-1AB3-42AE-B0C6-5966CCB3F734}" type="presParOf" srcId="{8CF5AEE4-DD63-40D4-89CC-25155721D8E0}" destId="{6589BFAA-E0C0-43C7-A9A3-782AC24BC50C}" srcOrd="1" destOrd="0" presId="urn:microsoft.com/office/officeart/2005/8/layout/hierarchy3"/>
    <dgm:cxn modelId="{6ADB684A-05CB-4341-9CAA-3249C0FE422D}" type="presParOf" srcId="{7E40CAFF-24A0-4E23-BCB4-A850D753E8B7}" destId="{354F40F9-57DF-410B-9B1A-48BC7FB3F741}" srcOrd="1" destOrd="0" presId="urn:microsoft.com/office/officeart/2005/8/layout/hierarchy3"/>
    <dgm:cxn modelId="{3E6D8ED9-4154-4B0D-99DD-E7E6501E3782}" type="presParOf" srcId="{354F40F9-57DF-410B-9B1A-48BC7FB3F741}" destId="{0278A273-5F81-4077-A8EA-9AE3548F2288}" srcOrd="0" destOrd="0" presId="urn:microsoft.com/office/officeart/2005/8/layout/hierarchy3"/>
    <dgm:cxn modelId="{8E6B9F04-C853-4225-A5EE-AE872D2DC0F3}" type="presParOf" srcId="{354F40F9-57DF-410B-9B1A-48BC7FB3F741}" destId="{F8797EF4-E287-4B16-AF26-D276028F8A69}" srcOrd="1" destOrd="0" presId="urn:microsoft.com/office/officeart/2005/8/layout/hierarchy3"/>
    <dgm:cxn modelId="{7F744BBC-9EA6-4A92-BF39-9CD62F636003}" type="presParOf" srcId="{354F40F9-57DF-410B-9B1A-48BC7FB3F741}" destId="{BB572F33-484A-46AF-AAC8-8D002EA88388}" srcOrd="2" destOrd="0" presId="urn:microsoft.com/office/officeart/2005/8/layout/hierarchy3"/>
    <dgm:cxn modelId="{8D132033-C0DB-46EB-9B2A-941BBFBE5F5F}" type="presParOf" srcId="{354F40F9-57DF-410B-9B1A-48BC7FB3F741}" destId="{E0F582DA-17DC-4437-A677-C10E85E54A88}" srcOrd="3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CFB1CF84-D3BD-4C50-AE83-F409D36539A3}" type="doc">
      <dgm:prSet loTypeId="urn:microsoft.com/office/officeart/2005/8/layout/hierarchy3" loCatId="list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zh-CN" altLang="en-US"/>
        </a:p>
      </dgm:t>
    </dgm:pt>
    <dgm:pt modelId="{2ADD9773-EFDC-4DD4-B067-F0BEA24AC153}">
      <dgm:prSet phldrT="[文本]" custT="1"/>
      <dgm:spPr/>
      <dgm:t>
        <a:bodyPr/>
        <a:lstStyle/>
        <a:p>
          <a:r>
            <a:rPr lang="zh-CN" altLang="en-US" sz="4000" b="1" dirty="0" smtClean="0">
              <a:latin typeface="等线" panose="02010600030101010101" pitchFamily="2" charset="-122"/>
              <a:ea typeface="等线" panose="02010600030101010101" pitchFamily="2" charset="-122"/>
            </a:rPr>
            <a:t>大数据处理</a:t>
          </a:r>
          <a:endParaRPr lang="zh-CN" altLang="en-US" sz="4000" b="1" dirty="0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C05DFF6C-4D88-49AB-B53D-52AB1ECCA279}" type="parTrans" cxnId="{86D03228-27F3-43E2-9370-84F15302E7FA}">
      <dgm:prSet/>
      <dgm:spPr/>
      <dgm:t>
        <a:bodyPr/>
        <a:lstStyle/>
        <a:p>
          <a:endParaRPr lang="zh-CN" altLang="en-US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5EC46FAC-4E2A-43F9-BED0-EF73A52F8C09}" type="sibTrans" cxnId="{86D03228-27F3-43E2-9370-84F15302E7FA}">
      <dgm:prSet/>
      <dgm:spPr/>
      <dgm:t>
        <a:bodyPr/>
        <a:lstStyle/>
        <a:p>
          <a:endParaRPr lang="zh-CN" altLang="en-US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D948DDAA-D680-4321-82FA-AB44093AD0D7}">
      <dgm:prSet phldrT="[文本]" custT="1"/>
      <dgm:spPr/>
      <dgm:t>
        <a:bodyPr/>
        <a:lstStyle/>
        <a:p>
          <a:r>
            <a:rPr lang="zh-CN" altLang="en-US" sz="3200" dirty="0" smtClean="0">
              <a:latin typeface="等线" panose="02010600030101010101" pitchFamily="2" charset="-122"/>
              <a:ea typeface="等线" panose="02010600030101010101" pitchFamily="2" charset="-122"/>
            </a:rPr>
            <a:t>孙勇亮</a:t>
          </a:r>
          <a:endParaRPr lang="zh-CN" altLang="en-US" sz="3200" dirty="0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9058E71B-118F-4E6F-A505-D18929C66525}" type="parTrans" cxnId="{927DDACA-02F8-4E06-84DF-99B2C292F0D6}">
      <dgm:prSet/>
      <dgm:spPr/>
      <dgm:t>
        <a:bodyPr/>
        <a:lstStyle/>
        <a:p>
          <a:endParaRPr lang="zh-CN" altLang="en-US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C7570DAD-6E81-4650-ADEC-82497CFA41B4}" type="sibTrans" cxnId="{927DDACA-02F8-4E06-84DF-99B2C292F0D6}">
      <dgm:prSet/>
      <dgm:spPr/>
      <dgm:t>
        <a:bodyPr/>
        <a:lstStyle/>
        <a:p>
          <a:endParaRPr lang="zh-CN" altLang="en-US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1B650B35-72EB-471B-9D6F-484CC8DE55B9}">
      <dgm:prSet phldrT="[文本]" custT="1"/>
      <dgm:spPr/>
      <dgm:t>
        <a:bodyPr/>
        <a:lstStyle/>
        <a:p>
          <a:r>
            <a:rPr lang="zh-CN" altLang="en-US" sz="3200" dirty="0" smtClean="0">
              <a:latin typeface="等线" panose="02010600030101010101" pitchFamily="2" charset="-122"/>
              <a:ea typeface="等线" panose="02010600030101010101" pitchFamily="2" charset="-122"/>
            </a:rPr>
            <a:t>周文阳</a:t>
          </a:r>
          <a:endParaRPr lang="zh-CN" altLang="en-US" sz="3200" dirty="0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BBFB49FC-F0EA-40B5-A99B-857BE5F886E9}" type="parTrans" cxnId="{CD8B0382-1555-449D-9453-B0237C38D144}">
      <dgm:prSet/>
      <dgm:spPr/>
      <dgm:t>
        <a:bodyPr/>
        <a:lstStyle/>
        <a:p>
          <a:endParaRPr lang="zh-CN" altLang="en-US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FA467529-D4BC-49B8-9F99-987A340A1EBC}" type="sibTrans" cxnId="{CD8B0382-1555-449D-9453-B0237C38D144}">
      <dgm:prSet/>
      <dgm:spPr/>
      <dgm:t>
        <a:bodyPr/>
        <a:lstStyle/>
        <a:p>
          <a:endParaRPr lang="zh-CN" altLang="en-US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3C514624-1B17-486B-96A2-D7A1E889BD6A}" type="pres">
      <dgm:prSet presAssocID="{CFB1CF84-D3BD-4C50-AE83-F409D36539A3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7E40CAFF-24A0-4E23-BCB4-A850D753E8B7}" type="pres">
      <dgm:prSet presAssocID="{2ADD9773-EFDC-4DD4-B067-F0BEA24AC153}" presName="root" presStyleCnt="0"/>
      <dgm:spPr/>
      <dgm:t>
        <a:bodyPr/>
        <a:lstStyle/>
        <a:p>
          <a:endParaRPr lang="zh-CN" altLang="en-US"/>
        </a:p>
      </dgm:t>
    </dgm:pt>
    <dgm:pt modelId="{8CF5AEE4-DD63-40D4-89CC-25155721D8E0}" type="pres">
      <dgm:prSet presAssocID="{2ADD9773-EFDC-4DD4-B067-F0BEA24AC153}" presName="rootComposite" presStyleCnt="0"/>
      <dgm:spPr/>
      <dgm:t>
        <a:bodyPr/>
        <a:lstStyle/>
        <a:p>
          <a:endParaRPr lang="zh-CN" altLang="en-US"/>
        </a:p>
      </dgm:t>
    </dgm:pt>
    <dgm:pt modelId="{0499354E-B868-49C1-A08B-ABCFA77AAA48}" type="pres">
      <dgm:prSet presAssocID="{2ADD9773-EFDC-4DD4-B067-F0BEA24AC153}" presName="rootText" presStyleLbl="node1" presStyleIdx="0" presStyleCnt="1" custScaleX="131562"/>
      <dgm:spPr/>
      <dgm:t>
        <a:bodyPr/>
        <a:lstStyle/>
        <a:p>
          <a:endParaRPr lang="zh-CN" altLang="en-US"/>
        </a:p>
      </dgm:t>
    </dgm:pt>
    <dgm:pt modelId="{6589BFAA-E0C0-43C7-A9A3-782AC24BC50C}" type="pres">
      <dgm:prSet presAssocID="{2ADD9773-EFDC-4DD4-B067-F0BEA24AC153}" presName="rootConnector" presStyleLbl="node1" presStyleIdx="0" presStyleCnt="1"/>
      <dgm:spPr/>
      <dgm:t>
        <a:bodyPr/>
        <a:lstStyle/>
        <a:p>
          <a:endParaRPr lang="zh-CN" altLang="en-US"/>
        </a:p>
      </dgm:t>
    </dgm:pt>
    <dgm:pt modelId="{354F40F9-57DF-410B-9B1A-48BC7FB3F741}" type="pres">
      <dgm:prSet presAssocID="{2ADD9773-EFDC-4DD4-B067-F0BEA24AC153}" presName="childShape" presStyleCnt="0"/>
      <dgm:spPr/>
      <dgm:t>
        <a:bodyPr/>
        <a:lstStyle/>
        <a:p>
          <a:endParaRPr lang="zh-CN" altLang="en-US"/>
        </a:p>
      </dgm:t>
    </dgm:pt>
    <dgm:pt modelId="{FFDF3D98-B599-421C-91C0-557DDE6265A7}" type="pres">
      <dgm:prSet presAssocID="{9058E71B-118F-4E6F-A505-D18929C66525}" presName="Name13" presStyleLbl="parChTrans1D2" presStyleIdx="0" presStyleCnt="2"/>
      <dgm:spPr/>
      <dgm:t>
        <a:bodyPr/>
        <a:lstStyle/>
        <a:p>
          <a:endParaRPr lang="zh-CN" altLang="en-US"/>
        </a:p>
      </dgm:t>
    </dgm:pt>
    <dgm:pt modelId="{4469DA02-AF74-449C-AE6C-24BB394FF5C0}" type="pres">
      <dgm:prSet presAssocID="{D948DDAA-D680-4321-82FA-AB44093AD0D7}" presName="childText" presStyleLbl="bgAcc1" presStyleIdx="0" presStyleCnt="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F3FC650-1A3F-4B7B-BEEA-0E7E04196442}" type="pres">
      <dgm:prSet presAssocID="{BBFB49FC-F0EA-40B5-A99B-857BE5F886E9}" presName="Name13" presStyleLbl="parChTrans1D2" presStyleIdx="1" presStyleCnt="2"/>
      <dgm:spPr/>
      <dgm:t>
        <a:bodyPr/>
        <a:lstStyle/>
        <a:p>
          <a:endParaRPr lang="zh-CN" altLang="en-US"/>
        </a:p>
      </dgm:t>
    </dgm:pt>
    <dgm:pt modelId="{47C19478-083D-4E88-9AC5-1A2AE23DF746}" type="pres">
      <dgm:prSet presAssocID="{1B650B35-72EB-471B-9D6F-484CC8DE55B9}" presName="childText" presStyleLbl="bgAcc1" presStyleIdx="1" presStyleCnt="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86D03228-27F3-43E2-9370-84F15302E7FA}" srcId="{CFB1CF84-D3BD-4C50-AE83-F409D36539A3}" destId="{2ADD9773-EFDC-4DD4-B067-F0BEA24AC153}" srcOrd="0" destOrd="0" parTransId="{C05DFF6C-4D88-49AB-B53D-52AB1ECCA279}" sibTransId="{5EC46FAC-4E2A-43F9-BED0-EF73A52F8C09}"/>
    <dgm:cxn modelId="{927DDACA-02F8-4E06-84DF-99B2C292F0D6}" srcId="{2ADD9773-EFDC-4DD4-B067-F0BEA24AC153}" destId="{D948DDAA-D680-4321-82FA-AB44093AD0D7}" srcOrd="0" destOrd="0" parTransId="{9058E71B-118F-4E6F-A505-D18929C66525}" sibTransId="{C7570DAD-6E81-4650-ADEC-82497CFA41B4}"/>
    <dgm:cxn modelId="{ACCBD5DD-1E1D-470A-AF56-B65FAB41CCAC}" type="presOf" srcId="{D948DDAA-D680-4321-82FA-AB44093AD0D7}" destId="{4469DA02-AF74-449C-AE6C-24BB394FF5C0}" srcOrd="0" destOrd="0" presId="urn:microsoft.com/office/officeart/2005/8/layout/hierarchy3"/>
    <dgm:cxn modelId="{79741E6C-FE4F-4324-83BB-E858FADF7969}" type="presOf" srcId="{2ADD9773-EFDC-4DD4-B067-F0BEA24AC153}" destId="{6589BFAA-E0C0-43C7-A9A3-782AC24BC50C}" srcOrd="1" destOrd="0" presId="urn:microsoft.com/office/officeart/2005/8/layout/hierarchy3"/>
    <dgm:cxn modelId="{C0280571-2726-418E-80AE-9854B0BAA723}" type="presOf" srcId="{1B650B35-72EB-471B-9D6F-484CC8DE55B9}" destId="{47C19478-083D-4E88-9AC5-1A2AE23DF746}" srcOrd="0" destOrd="0" presId="urn:microsoft.com/office/officeart/2005/8/layout/hierarchy3"/>
    <dgm:cxn modelId="{CF1B1B20-8F89-4946-92B2-D73C9E6A71F9}" type="presOf" srcId="{CFB1CF84-D3BD-4C50-AE83-F409D36539A3}" destId="{3C514624-1B17-486B-96A2-D7A1E889BD6A}" srcOrd="0" destOrd="0" presId="urn:microsoft.com/office/officeart/2005/8/layout/hierarchy3"/>
    <dgm:cxn modelId="{A8E06298-5B1D-4B5B-AEDB-6E9858E561B5}" type="presOf" srcId="{2ADD9773-EFDC-4DD4-B067-F0BEA24AC153}" destId="{0499354E-B868-49C1-A08B-ABCFA77AAA48}" srcOrd="0" destOrd="0" presId="urn:microsoft.com/office/officeart/2005/8/layout/hierarchy3"/>
    <dgm:cxn modelId="{7810553C-EB05-44AD-81B8-280D7C5FAE91}" type="presOf" srcId="{9058E71B-118F-4E6F-A505-D18929C66525}" destId="{FFDF3D98-B599-421C-91C0-557DDE6265A7}" srcOrd="0" destOrd="0" presId="urn:microsoft.com/office/officeart/2005/8/layout/hierarchy3"/>
    <dgm:cxn modelId="{CD8B0382-1555-449D-9453-B0237C38D144}" srcId="{2ADD9773-EFDC-4DD4-B067-F0BEA24AC153}" destId="{1B650B35-72EB-471B-9D6F-484CC8DE55B9}" srcOrd="1" destOrd="0" parTransId="{BBFB49FC-F0EA-40B5-A99B-857BE5F886E9}" sibTransId="{FA467529-D4BC-49B8-9F99-987A340A1EBC}"/>
    <dgm:cxn modelId="{76E72EE8-4F6B-44F8-90A8-D268F29B6BCC}" type="presOf" srcId="{BBFB49FC-F0EA-40B5-A99B-857BE5F886E9}" destId="{BF3FC650-1A3F-4B7B-BEEA-0E7E04196442}" srcOrd="0" destOrd="0" presId="urn:microsoft.com/office/officeart/2005/8/layout/hierarchy3"/>
    <dgm:cxn modelId="{C0090F59-0A46-4B99-8E6D-35840584B791}" type="presParOf" srcId="{3C514624-1B17-486B-96A2-D7A1E889BD6A}" destId="{7E40CAFF-24A0-4E23-BCB4-A850D753E8B7}" srcOrd="0" destOrd="0" presId="urn:microsoft.com/office/officeart/2005/8/layout/hierarchy3"/>
    <dgm:cxn modelId="{2D56026C-FD76-4C37-8CF6-AE32F7FB38BF}" type="presParOf" srcId="{7E40CAFF-24A0-4E23-BCB4-A850D753E8B7}" destId="{8CF5AEE4-DD63-40D4-89CC-25155721D8E0}" srcOrd="0" destOrd="0" presId="urn:microsoft.com/office/officeart/2005/8/layout/hierarchy3"/>
    <dgm:cxn modelId="{632D661E-975A-47F4-B9EE-11C769E28339}" type="presParOf" srcId="{8CF5AEE4-DD63-40D4-89CC-25155721D8E0}" destId="{0499354E-B868-49C1-A08B-ABCFA77AAA48}" srcOrd="0" destOrd="0" presId="urn:microsoft.com/office/officeart/2005/8/layout/hierarchy3"/>
    <dgm:cxn modelId="{13C46858-1AB3-42AE-B0C6-5966CCB3F734}" type="presParOf" srcId="{8CF5AEE4-DD63-40D4-89CC-25155721D8E0}" destId="{6589BFAA-E0C0-43C7-A9A3-782AC24BC50C}" srcOrd="1" destOrd="0" presId="urn:microsoft.com/office/officeart/2005/8/layout/hierarchy3"/>
    <dgm:cxn modelId="{6ADB684A-05CB-4341-9CAA-3249C0FE422D}" type="presParOf" srcId="{7E40CAFF-24A0-4E23-BCB4-A850D753E8B7}" destId="{354F40F9-57DF-410B-9B1A-48BC7FB3F741}" srcOrd="1" destOrd="0" presId="urn:microsoft.com/office/officeart/2005/8/layout/hierarchy3"/>
    <dgm:cxn modelId="{CFB57D4E-BC45-430C-B094-7DC03F2F79AF}" type="presParOf" srcId="{354F40F9-57DF-410B-9B1A-48BC7FB3F741}" destId="{FFDF3D98-B599-421C-91C0-557DDE6265A7}" srcOrd="0" destOrd="0" presId="urn:microsoft.com/office/officeart/2005/8/layout/hierarchy3"/>
    <dgm:cxn modelId="{AE381FB2-3DD5-4F9F-9CB4-8E602B1C205C}" type="presParOf" srcId="{354F40F9-57DF-410B-9B1A-48BC7FB3F741}" destId="{4469DA02-AF74-449C-AE6C-24BB394FF5C0}" srcOrd="1" destOrd="0" presId="urn:microsoft.com/office/officeart/2005/8/layout/hierarchy3"/>
    <dgm:cxn modelId="{10A08464-48F5-41F3-9871-7FE3EB73DDBE}" type="presParOf" srcId="{354F40F9-57DF-410B-9B1A-48BC7FB3F741}" destId="{BF3FC650-1A3F-4B7B-BEEA-0E7E04196442}" srcOrd="2" destOrd="0" presId="urn:microsoft.com/office/officeart/2005/8/layout/hierarchy3"/>
    <dgm:cxn modelId="{AD01F82B-986C-44F1-B4A3-0CA231CB63C2}" type="presParOf" srcId="{354F40F9-57DF-410B-9B1A-48BC7FB3F741}" destId="{47C19478-083D-4E88-9AC5-1A2AE23DF746}" srcOrd="3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CFB1CF84-D3BD-4C50-AE83-F409D36539A3}" type="doc">
      <dgm:prSet loTypeId="urn:microsoft.com/office/officeart/2005/8/layout/hierarchy3" loCatId="list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zh-CN" altLang="en-US"/>
        </a:p>
      </dgm:t>
    </dgm:pt>
    <dgm:pt modelId="{2ADD9773-EFDC-4DD4-B067-F0BEA24AC153}">
      <dgm:prSet phldrT="[文本]" custT="1"/>
      <dgm:spPr/>
      <dgm:t>
        <a:bodyPr/>
        <a:lstStyle/>
        <a:p>
          <a:r>
            <a:rPr lang="zh-CN" altLang="en-US" sz="4000" b="1" dirty="0" smtClean="0">
              <a:latin typeface="等线" panose="02010600030101010101" pitchFamily="2" charset="-122"/>
              <a:ea typeface="等线" panose="02010600030101010101" pitchFamily="2" charset="-122"/>
            </a:rPr>
            <a:t>人工智能</a:t>
          </a:r>
          <a:endParaRPr lang="zh-CN" altLang="en-US" sz="4000" b="1" dirty="0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C05DFF6C-4D88-49AB-B53D-52AB1ECCA279}" type="parTrans" cxnId="{86D03228-27F3-43E2-9370-84F15302E7FA}">
      <dgm:prSet/>
      <dgm:spPr/>
      <dgm:t>
        <a:bodyPr/>
        <a:lstStyle/>
        <a:p>
          <a:endParaRPr lang="zh-CN" altLang="en-US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5EC46FAC-4E2A-43F9-BED0-EF73A52F8C09}" type="sibTrans" cxnId="{86D03228-27F3-43E2-9370-84F15302E7FA}">
      <dgm:prSet/>
      <dgm:spPr/>
      <dgm:t>
        <a:bodyPr/>
        <a:lstStyle/>
        <a:p>
          <a:endParaRPr lang="zh-CN" altLang="en-US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6900A093-82BA-430E-8F74-D6CC469EA93B}">
      <dgm:prSet phldrT="[文本]" custT="1"/>
      <dgm:spPr/>
      <dgm:t>
        <a:bodyPr/>
        <a:lstStyle/>
        <a:p>
          <a:r>
            <a:rPr lang="zh-CN" altLang="en-US" sz="3200" dirty="0" smtClean="0">
              <a:latin typeface="等线" panose="02010600030101010101" pitchFamily="2" charset="-122"/>
              <a:ea typeface="等线" panose="02010600030101010101" pitchFamily="2" charset="-122"/>
            </a:rPr>
            <a:t>饶宝仕</a:t>
          </a:r>
          <a:endParaRPr lang="zh-CN" altLang="en-US" sz="3200" dirty="0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D1360F96-954B-4280-8870-7D4381D8AF34}" type="parTrans" cxnId="{1372D5ED-7A5A-4F4F-B898-24E1134E588A}">
      <dgm:prSet/>
      <dgm:spPr/>
      <dgm:t>
        <a:bodyPr/>
        <a:lstStyle/>
        <a:p>
          <a:endParaRPr lang="zh-CN" altLang="en-US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86E9207C-E8DD-4552-8E7E-4B91E947812C}" type="sibTrans" cxnId="{1372D5ED-7A5A-4F4F-B898-24E1134E588A}">
      <dgm:prSet/>
      <dgm:spPr/>
      <dgm:t>
        <a:bodyPr/>
        <a:lstStyle/>
        <a:p>
          <a:endParaRPr lang="zh-CN" altLang="en-US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741E5CFD-2057-4AE0-AFBF-28F700534B9D}">
      <dgm:prSet phldrT="[文本]" custT="1"/>
      <dgm:spPr/>
      <dgm:t>
        <a:bodyPr/>
        <a:lstStyle/>
        <a:p>
          <a:r>
            <a:rPr lang="zh-CN" altLang="en-US" sz="3200" dirty="0" smtClean="0">
              <a:latin typeface="等线" panose="02010600030101010101" pitchFamily="2" charset="-122"/>
              <a:ea typeface="等线" panose="02010600030101010101" pitchFamily="2" charset="-122"/>
            </a:rPr>
            <a:t>祁军</a:t>
          </a:r>
          <a:endParaRPr lang="zh-CN" altLang="en-US" sz="3200" dirty="0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B4BD820A-F3DF-4E31-930C-9A64C28EA7E8}" type="parTrans" cxnId="{D98EB688-23CC-4C6C-BDF3-BA92A0EFE557}">
      <dgm:prSet/>
      <dgm:spPr/>
      <dgm:t>
        <a:bodyPr/>
        <a:lstStyle/>
        <a:p>
          <a:endParaRPr lang="zh-CN" altLang="en-US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780B33EC-1233-400C-A8DA-C51AD1876169}" type="sibTrans" cxnId="{D98EB688-23CC-4C6C-BDF3-BA92A0EFE557}">
      <dgm:prSet/>
      <dgm:spPr/>
      <dgm:t>
        <a:bodyPr/>
        <a:lstStyle/>
        <a:p>
          <a:endParaRPr lang="zh-CN" altLang="en-US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3C514624-1B17-486B-96A2-D7A1E889BD6A}" type="pres">
      <dgm:prSet presAssocID="{CFB1CF84-D3BD-4C50-AE83-F409D36539A3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7E40CAFF-24A0-4E23-BCB4-A850D753E8B7}" type="pres">
      <dgm:prSet presAssocID="{2ADD9773-EFDC-4DD4-B067-F0BEA24AC153}" presName="root" presStyleCnt="0"/>
      <dgm:spPr/>
      <dgm:t>
        <a:bodyPr/>
        <a:lstStyle/>
        <a:p>
          <a:endParaRPr lang="zh-CN" altLang="en-US"/>
        </a:p>
      </dgm:t>
    </dgm:pt>
    <dgm:pt modelId="{8CF5AEE4-DD63-40D4-89CC-25155721D8E0}" type="pres">
      <dgm:prSet presAssocID="{2ADD9773-EFDC-4DD4-B067-F0BEA24AC153}" presName="rootComposite" presStyleCnt="0"/>
      <dgm:spPr/>
      <dgm:t>
        <a:bodyPr/>
        <a:lstStyle/>
        <a:p>
          <a:endParaRPr lang="zh-CN" altLang="en-US"/>
        </a:p>
      </dgm:t>
    </dgm:pt>
    <dgm:pt modelId="{0499354E-B868-49C1-A08B-ABCFA77AAA48}" type="pres">
      <dgm:prSet presAssocID="{2ADD9773-EFDC-4DD4-B067-F0BEA24AC153}" presName="rootText" presStyleLbl="node1" presStyleIdx="0" presStyleCnt="1"/>
      <dgm:spPr/>
      <dgm:t>
        <a:bodyPr/>
        <a:lstStyle/>
        <a:p>
          <a:endParaRPr lang="zh-CN" altLang="en-US"/>
        </a:p>
      </dgm:t>
    </dgm:pt>
    <dgm:pt modelId="{6589BFAA-E0C0-43C7-A9A3-782AC24BC50C}" type="pres">
      <dgm:prSet presAssocID="{2ADD9773-EFDC-4DD4-B067-F0BEA24AC153}" presName="rootConnector" presStyleLbl="node1" presStyleIdx="0" presStyleCnt="1"/>
      <dgm:spPr/>
      <dgm:t>
        <a:bodyPr/>
        <a:lstStyle/>
        <a:p>
          <a:endParaRPr lang="zh-CN" altLang="en-US"/>
        </a:p>
      </dgm:t>
    </dgm:pt>
    <dgm:pt modelId="{354F40F9-57DF-410B-9B1A-48BC7FB3F741}" type="pres">
      <dgm:prSet presAssocID="{2ADD9773-EFDC-4DD4-B067-F0BEA24AC153}" presName="childShape" presStyleCnt="0"/>
      <dgm:spPr/>
      <dgm:t>
        <a:bodyPr/>
        <a:lstStyle/>
        <a:p>
          <a:endParaRPr lang="zh-CN" altLang="en-US"/>
        </a:p>
      </dgm:t>
    </dgm:pt>
    <dgm:pt modelId="{C65A8114-96DF-4856-88FF-38559A2AEAAB}" type="pres">
      <dgm:prSet presAssocID="{D1360F96-954B-4280-8870-7D4381D8AF34}" presName="Name13" presStyleLbl="parChTrans1D2" presStyleIdx="0" presStyleCnt="2"/>
      <dgm:spPr/>
      <dgm:t>
        <a:bodyPr/>
        <a:lstStyle/>
        <a:p>
          <a:endParaRPr lang="zh-CN" altLang="en-US"/>
        </a:p>
      </dgm:t>
    </dgm:pt>
    <dgm:pt modelId="{BCA5D2F2-2E12-46CF-83DB-E878F660D214}" type="pres">
      <dgm:prSet presAssocID="{6900A093-82BA-430E-8F74-D6CC469EA93B}" presName="childText" presStyleLbl="bgAcc1" presStyleIdx="0" presStyleCnt="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B72DBBA-42B3-4EFC-8789-D6F8D4764B61}" type="pres">
      <dgm:prSet presAssocID="{B4BD820A-F3DF-4E31-930C-9A64C28EA7E8}" presName="Name13" presStyleLbl="parChTrans1D2" presStyleIdx="1" presStyleCnt="2"/>
      <dgm:spPr/>
      <dgm:t>
        <a:bodyPr/>
        <a:lstStyle/>
        <a:p>
          <a:endParaRPr lang="zh-CN" altLang="en-US"/>
        </a:p>
      </dgm:t>
    </dgm:pt>
    <dgm:pt modelId="{D55DC9A5-B063-42FF-A22F-3FDC134034A8}" type="pres">
      <dgm:prSet presAssocID="{741E5CFD-2057-4AE0-AFBF-28F700534B9D}" presName="childText" presStyleLbl="bgAcc1" presStyleIdx="1" presStyleCnt="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86D03228-27F3-43E2-9370-84F15302E7FA}" srcId="{CFB1CF84-D3BD-4C50-AE83-F409D36539A3}" destId="{2ADD9773-EFDC-4DD4-B067-F0BEA24AC153}" srcOrd="0" destOrd="0" parTransId="{C05DFF6C-4D88-49AB-B53D-52AB1ECCA279}" sibTransId="{5EC46FAC-4E2A-43F9-BED0-EF73A52F8C09}"/>
    <dgm:cxn modelId="{1B3F8AF3-3F1A-42EE-9CB1-77A6D3FBDCF8}" type="presOf" srcId="{741E5CFD-2057-4AE0-AFBF-28F700534B9D}" destId="{D55DC9A5-B063-42FF-A22F-3FDC134034A8}" srcOrd="0" destOrd="0" presId="urn:microsoft.com/office/officeart/2005/8/layout/hierarchy3"/>
    <dgm:cxn modelId="{088F316F-D032-46F3-8761-9B26166895EC}" type="presOf" srcId="{D1360F96-954B-4280-8870-7D4381D8AF34}" destId="{C65A8114-96DF-4856-88FF-38559A2AEAAB}" srcOrd="0" destOrd="0" presId="urn:microsoft.com/office/officeart/2005/8/layout/hierarchy3"/>
    <dgm:cxn modelId="{188C0884-C53D-4F48-BB1D-61642BD663FC}" type="presOf" srcId="{6900A093-82BA-430E-8F74-D6CC469EA93B}" destId="{BCA5D2F2-2E12-46CF-83DB-E878F660D214}" srcOrd="0" destOrd="0" presId="urn:microsoft.com/office/officeart/2005/8/layout/hierarchy3"/>
    <dgm:cxn modelId="{79741E6C-FE4F-4324-83BB-E858FADF7969}" type="presOf" srcId="{2ADD9773-EFDC-4DD4-B067-F0BEA24AC153}" destId="{6589BFAA-E0C0-43C7-A9A3-782AC24BC50C}" srcOrd="1" destOrd="0" presId="urn:microsoft.com/office/officeart/2005/8/layout/hierarchy3"/>
    <dgm:cxn modelId="{CF1B1B20-8F89-4946-92B2-D73C9E6A71F9}" type="presOf" srcId="{CFB1CF84-D3BD-4C50-AE83-F409D36539A3}" destId="{3C514624-1B17-486B-96A2-D7A1E889BD6A}" srcOrd="0" destOrd="0" presId="urn:microsoft.com/office/officeart/2005/8/layout/hierarchy3"/>
    <dgm:cxn modelId="{D98EB688-23CC-4C6C-BDF3-BA92A0EFE557}" srcId="{2ADD9773-EFDC-4DD4-B067-F0BEA24AC153}" destId="{741E5CFD-2057-4AE0-AFBF-28F700534B9D}" srcOrd="1" destOrd="0" parTransId="{B4BD820A-F3DF-4E31-930C-9A64C28EA7E8}" sibTransId="{780B33EC-1233-400C-A8DA-C51AD1876169}"/>
    <dgm:cxn modelId="{A8E06298-5B1D-4B5B-AEDB-6E9858E561B5}" type="presOf" srcId="{2ADD9773-EFDC-4DD4-B067-F0BEA24AC153}" destId="{0499354E-B868-49C1-A08B-ABCFA77AAA48}" srcOrd="0" destOrd="0" presId="urn:microsoft.com/office/officeart/2005/8/layout/hierarchy3"/>
    <dgm:cxn modelId="{1372D5ED-7A5A-4F4F-B898-24E1134E588A}" srcId="{2ADD9773-EFDC-4DD4-B067-F0BEA24AC153}" destId="{6900A093-82BA-430E-8F74-D6CC469EA93B}" srcOrd="0" destOrd="0" parTransId="{D1360F96-954B-4280-8870-7D4381D8AF34}" sibTransId="{86E9207C-E8DD-4552-8E7E-4B91E947812C}"/>
    <dgm:cxn modelId="{A09D2977-0E35-4E75-B2CE-F6B44D6EA907}" type="presOf" srcId="{B4BD820A-F3DF-4E31-930C-9A64C28EA7E8}" destId="{2B72DBBA-42B3-4EFC-8789-D6F8D4764B61}" srcOrd="0" destOrd="0" presId="urn:microsoft.com/office/officeart/2005/8/layout/hierarchy3"/>
    <dgm:cxn modelId="{C0090F59-0A46-4B99-8E6D-35840584B791}" type="presParOf" srcId="{3C514624-1B17-486B-96A2-D7A1E889BD6A}" destId="{7E40CAFF-24A0-4E23-BCB4-A850D753E8B7}" srcOrd="0" destOrd="0" presId="urn:microsoft.com/office/officeart/2005/8/layout/hierarchy3"/>
    <dgm:cxn modelId="{2D56026C-FD76-4C37-8CF6-AE32F7FB38BF}" type="presParOf" srcId="{7E40CAFF-24A0-4E23-BCB4-A850D753E8B7}" destId="{8CF5AEE4-DD63-40D4-89CC-25155721D8E0}" srcOrd="0" destOrd="0" presId="urn:microsoft.com/office/officeart/2005/8/layout/hierarchy3"/>
    <dgm:cxn modelId="{632D661E-975A-47F4-B9EE-11C769E28339}" type="presParOf" srcId="{8CF5AEE4-DD63-40D4-89CC-25155721D8E0}" destId="{0499354E-B868-49C1-A08B-ABCFA77AAA48}" srcOrd="0" destOrd="0" presId="urn:microsoft.com/office/officeart/2005/8/layout/hierarchy3"/>
    <dgm:cxn modelId="{13C46858-1AB3-42AE-B0C6-5966CCB3F734}" type="presParOf" srcId="{8CF5AEE4-DD63-40D4-89CC-25155721D8E0}" destId="{6589BFAA-E0C0-43C7-A9A3-782AC24BC50C}" srcOrd="1" destOrd="0" presId="urn:microsoft.com/office/officeart/2005/8/layout/hierarchy3"/>
    <dgm:cxn modelId="{6ADB684A-05CB-4341-9CAA-3249C0FE422D}" type="presParOf" srcId="{7E40CAFF-24A0-4E23-BCB4-A850D753E8B7}" destId="{354F40F9-57DF-410B-9B1A-48BC7FB3F741}" srcOrd="1" destOrd="0" presId="urn:microsoft.com/office/officeart/2005/8/layout/hierarchy3"/>
    <dgm:cxn modelId="{3BC5CBA6-C80B-4C4B-93E4-DF447EDB19AA}" type="presParOf" srcId="{354F40F9-57DF-410B-9B1A-48BC7FB3F741}" destId="{C65A8114-96DF-4856-88FF-38559A2AEAAB}" srcOrd="0" destOrd="0" presId="urn:microsoft.com/office/officeart/2005/8/layout/hierarchy3"/>
    <dgm:cxn modelId="{A7E2878B-FC04-4646-A031-27BAAC2A81EC}" type="presParOf" srcId="{354F40F9-57DF-410B-9B1A-48BC7FB3F741}" destId="{BCA5D2F2-2E12-46CF-83DB-E878F660D214}" srcOrd="1" destOrd="0" presId="urn:microsoft.com/office/officeart/2005/8/layout/hierarchy3"/>
    <dgm:cxn modelId="{16AB8A90-B42E-423A-AB01-0DE246ABB7F5}" type="presParOf" srcId="{354F40F9-57DF-410B-9B1A-48BC7FB3F741}" destId="{2B72DBBA-42B3-4EFC-8789-D6F8D4764B61}" srcOrd="2" destOrd="0" presId="urn:microsoft.com/office/officeart/2005/8/layout/hierarchy3"/>
    <dgm:cxn modelId="{19B4CB19-3587-4AD9-BA5E-16D60A1FCDD2}" type="presParOf" srcId="{354F40F9-57DF-410B-9B1A-48BC7FB3F741}" destId="{D55DC9A5-B063-42FF-A22F-3FDC134034A8}" srcOrd="3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0934481-438F-4704-B2E3-9B202B26C29D}" type="doc">
      <dgm:prSet loTypeId="urn:microsoft.com/office/officeart/2005/8/layout/hList1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zh-CN" altLang="en-US"/>
        </a:p>
      </dgm:t>
    </dgm:pt>
    <dgm:pt modelId="{779BA604-702B-469C-BEF0-A3026A705624}">
      <dgm:prSet/>
      <dgm:spPr/>
      <dgm:t>
        <a:bodyPr/>
        <a:lstStyle/>
        <a:p>
          <a:pPr rtl="0"/>
          <a:r>
            <a:rPr lang="zh-CN" b="0" i="0" baseline="0" dirty="0" smtClean="0">
              <a:latin typeface="等线" panose="02010600030101010101" pitchFamily="2" charset="-122"/>
              <a:ea typeface="等线" panose="02010600030101010101" pitchFamily="2" charset="-122"/>
            </a:rPr>
            <a:t>单双休</a:t>
          </a:r>
          <a:endParaRPr lang="zh-CN" dirty="0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33E071E6-E14F-45A0-96F3-13615622A80F}" type="parTrans" cxnId="{9CC6AE3C-13B6-40BD-AB67-C6ECD70A4A23}">
      <dgm:prSet/>
      <dgm:spPr/>
      <dgm:t>
        <a:bodyPr/>
        <a:lstStyle/>
        <a:p>
          <a:endParaRPr lang="zh-CN" altLang="en-US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9536E9DA-8C8A-463A-9703-56C16132CE60}" type="sibTrans" cxnId="{9CC6AE3C-13B6-40BD-AB67-C6ECD70A4A23}">
      <dgm:prSet/>
      <dgm:spPr/>
      <dgm:t>
        <a:bodyPr/>
        <a:lstStyle/>
        <a:p>
          <a:endParaRPr lang="zh-CN" altLang="en-US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04999424-0E16-412D-A30F-3F2E171A0F65}">
      <dgm:prSet/>
      <dgm:spPr/>
      <dgm:t>
        <a:bodyPr/>
        <a:lstStyle/>
        <a:p>
          <a:pPr rtl="0"/>
          <a:r>
            <a:rPr lang="zh-CN" b="0" i="0" dirty="0" smtClean="0">
              <a:latin typeface="等线" panose="02010600030101010101" pitchFamily="2" charset="-122"/>
              <a:ea typeface="等线" panose="02010600030101010101" pitchFamily="2" charset="-122"/>
            </a:rPr>
            <a:t>研究院改成双休</a:t>
          </a:r>
          <a:endParaRPr lang="zh-CN" dirty="0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13F581F0-E537-4D00-BE51-BAA6C1ADA4D1}" type="parTrans" cxnId="{1B8884AF-061A-444C-B637-ABD070E4B6C7}">
      <dgm:prSet/>
      <dgm:spPr/>
      <dgm:t>
        <a:bodyPr/>
        <a:lstStyle/>
        <a:p>
          <a:endParaRPr lang="zh-CN" altLang="en-US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19329C16-798F-4497-ADE8-223201EED99A}" type="sibTrans" cxnId="{1B8884AF-061A-444C-B637-ABD070E4B6C7}">
      <dgm:prSet/>
      <dgm:spPr/>
      <dgm:t>
        <a:bodyPr/>
        <a:lstStyle/>
        <a:p>
          <a:endParaRPr lang="zh-CN" altLang="en-US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1FD40FA9-EA29-42D5-A72C-A0A551EEFE55}">
      <dgm:prSet/>
      <dgm:spPr/>
      <dgm:t>
        <a:bodyPr/>
        <a:lstStyle/>
        <a:p>
          <a:pPr rtl="0"/>
          <a:r>
            <a:rPr lang="zh-CN" b="0" i="0" dirty="0" smtClean="0">
              <a:latin typeface="等线" panose="02010600030101010101" pitchFamily="2" charset="-122"/>
              <a:ea typeface="等线" panose="02010600030101010101" pitchFamily="2" charset="-122"/>
            </a:rPr>
            <a:t>每天多工作一个小时</a:t>
          </a:r>
          <a:endParaRPr lang="zh-CN" dirty="0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4CBB647F-6019-4431-8533-F06BE04324BD}" type="parTrans" cxnId="{10D2D4B5-6ACD-4027-B5FE-60CA82070793}">
      <dgm:prSet/>
      <dgm:spPr/>
      <dgm:t>
        <a:bodyPr/>
        <a:lstStyle/>
        <a:p>
          <a:endParaRPr lang="zh-CN" altLang="en-US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7CE8DAA6-1DB6-46E5-927C-24C870F42922}" type="sibTrans" cxnId="{10D2D4B5-6ACD-4027-B5FE-60CA82070793}">
      <dgm:prSet/>
      <dgm:spPr/>
      <dgm:t>
        <a:bodyPr/>
        <a:lstStyle/>
        <a:p>
          <a:endParaRPr lang="zh-CN" altLang="en-US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7C906DE8-8CFA-4B96-8352-4826592780D3}">
      <dgm:prSet/>
      <dgm:spPr/>
      <dgm:t>
        <a:bodyPr/>
        <a:lstStyle/>
        <a:p>
          <a:pPr rtl="0"/>
          <a:r>
            <a:rPr lang="zh-CN" b="0" i="0" baseline="0" dirty="0" smtClean="0">
              <a:latin typeface="等线" panose="02010600030101010101" pitchFamily="2" charset="-122"/>
              <a:ea typeface="等线" panose="02010600030101010101" pitchFamily="2" charset="-122"/>
            </a:rPr>
            <a:t>考勤</a:t>
          </a:r>
          <a:endParaRPr lang="zh-CN" dirty="0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F66E0F22-83F7-4850-897C-95AE904A774A}" type="parTrans" cxnId="{E6BB6451-5265-4EBC-B078-0F043D892B70}">
      <dgm:prSet/>
      <dgm:spPr/>
      <dgm:t>
        <a:bodyPr/>
        <a:lstStyle/>
        <a:p>
          <a:endParaRPr lang="zh-CN" altLang="en-US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FD108A7F-C931-4793-B3B1-32E9975D80A4}" type="sibTrans" cxnId="{E6BB6451-5265-4EBC-B078-0F043D892B70}">
      <dgm:prSet/>
      <dgm:spPr/>
      <dgm:t>
        <a:bodyPr/>
        <a:lstStyle/>
        <a:p>
          <a:endParaRPr lang="zh-CN" altLang="en-US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68E8C930-4553-4ABD-BAFA-6925F64CD240}">
      <dgm:prSet/>
      <dgm:spPr/>
      <dgm:t>
        <a:bodyPr/>
        <a:lstStyle/>
        <a:p>
          <a:pPr rtl="0"/>
          <a:r>
            <a:rPr lang="zh-CN" b="0" i="0" dirty="0" smtClean="0">
              <a:latin typeface="等线" panose="02010600030101010101" pitchFamily="2" charset="-122"/>
              <a:ea typeface="等线" panose="02010600030101010101" pitchFamily="2" charset="-122"/>
            </a:rPr>
            <a:t>弹性</a:t>
          </a:r>
          <a:endParaRPr lang="zh-CN" dirty="0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5E86A2F7-F4E5-41C7-A9FC-115EB3B3D739}" type="parTrans" cxnId="{E59A384A-B540-4AAB-9A30-D7BB1A582EB0}">
      <dgm:prSet/>
      <dgm:spPr/>
      <dgm:t>
        <a:bodyPr/>
        <a:lstStyle/>
        <a:p>
          <a:endParaRPr lang="zh-CN" altLang="en-US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A5ABE93A-C13C-43A7-BFC0-041DF81C0145}" type="sibTrans" cxnId="{E59A384A-B540-4AAB-9A30-D7BB1A582EB0}">
      <dgm:prSet/>
      <dgm:spPr/>
      <dgm:t>
        <a:bodyPr/>
        <a:lstStyle/>
        <a:p>
          <a:endParaRPr lang="zh-CN" altLang="en-US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34A2F71A-A0A6-4BDC-8F3C-9694B3EDF0FE}">
      <dgm:prSet/>
      <dgm:spPr/>
      <dgm:t>
        <a:bodyPr/>
        <a:lstStyle/>
        <a:p>
          <a:pPr rtl="0"/>
          <a:r>
            <a:rPr lang="zh-CN" b="0" i="0" dirty="0" smtClean="0">
              <a:latin typeface="等线" panose="02010600030101010101" pitchFamily="2" charset="-122"/>
              <a:ea typeface="等线" panose="02010600030101010101" pitchFamily="2" charset="-122"/>
            </a:rPr>
            <a:t>上下班打卡</a:t>
          </a:r>
          <a:endParaRPr lang="zh-CN" dirty="0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006F9C15-58E7-4996-B09E-02BBB0FBF343}" type="parTrans" cxnId="{0500F04C-3F57-43A3-938F-93D471C67B06}">
      <dgm:prSet/>
      <dgm:spPr/>
      <dgm:t>
        <a:bodyPr/>
        <a:lstStyle/>
        <a:p>
          <a:endParaRPr lang="zh-CN" altLang="en-US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5AB9CAFD-66F9-4E56-9240-9C971299638A}" type="sibTrans" cxnId="{0500F04C-3F57-43A3-938F-93D471C67B06}">
      <dgm:prSet/>
      <dgm:spPr/>
      <dgm:t>
        <a:bodyPr/>
        <a:lstStyle/>
        <a:p>
          <a:endParaRPr lang="zh-CN" altLang="en-US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C49E1E3E-D7A5-42DD-9026-F70A9D5DDBD1}">
      <dgm:prSet/>
      <dgm:spPr/>
      <dgm:t>
        <a:bodyPr/>
        <a:lstStyle/>
        <a:p>
          <a:pPr rtl="0"/>
          <a:r>
            <a:rPr lang="zh-CN" b="0" i="0" dirty="0" smtClean="0">
              <a:latin typeface="等线" panose="02010600030101010101" pitchFamily="2" charset="-122"/>
              <a:ea typeface="等线" panose="02010600030101010101" pitchFamily="2" charset="-122"/>
            </a:rPr>
            <a:t>中午休息时间</a:t>
          </a:r>
          <a:r>
            <a:rPr lang="en-US" b="0" i="0" dirty="0" smtClean="0">
              <a:latin typeface="等线" panose="02010600030101010101" pitchFamily="2" charset="-122"/>
              <a:ea typeface="等线" panose="02010600030101010101" pitchFamily="2" charset="-122"/>
            </a:rPr>
            <a:t>11:40</a:t>
          </a:r>
          <a:r>
            <a:rPr lang="en-US" altLang="zh-CN" b="0" i="0" dirty="0" smtClean="0">
              <a:latin typeface="等线" panose="02010600030101010101" pitchFamily="2" charset="-122"/>
              <a:ea typeface="等线" panose="02010600030101010101" pitchFamily="2" charset="-122"/>
            </a:rPr>
            <a:t>-</a:t>
          </a:r>
          <a:r>
            <a:rPr lang="en-US" b="0" i="0" dirty="0" smtClean="0">
              <a:latin typeface="等线" panose="02010600030101010101" pitchFamily="2" charset="-122"/>
              <a:ea typeface="等线" panose="02010600030101010101" pitchFamily="2" charset="-122"/>
            </a:rPr>
            <a:t>13:00</a:t>
          </a:r>
          <a:endParaRPr lang="zh-CN" dirty="0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173B31CA-2B4E-4B44-A38E-357755F6D4ED}" type="parTrans" cxnId="{6B234749-8F5A-4863-BEE1-833E6215D740}">
      <dgm:prSet/>
      <dgm:spPr/>
      <dgm:t>
        <a:bodyPr/>
        <a:lstStyle/>
        <a:p>
          <a:endParaRPr lang="zh-CN" altLang="en-US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B22CA9E0-3F28-4EF3-852A-7C44B2F9632D}" type="sibTrans" cxnId="{6B234749-8F5A-4863-BEE1-833E6215D740}">
      <dgm:prSet/>
      <dgm:spPr/>
      <dgm:t>
        <a:bodyPr/>
        <a:lstStyle/>
        <a:p>
          <a:endParaRPr lang="zh-CN" altLang="en-US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0ED9874E-201C-4907-A6FD-490A96241E88}">
      <dgm:prSet/>
      <dgm:spPr/>
      <dgm:t>
        <a:bodyPr/>
        <a:lstStyle/>
        <a:p>
          <a:pPr rtl="0"/>
          <a:r>
            <a:rPr lang="zh-CN" b="0" i="0" baseline="0" smtClean="0">
              <a:latin typeface="等线" panose="02010600030101010101" pitchFamily="2" charset="-122"/>
              <a:ea typeface="等线" panose="02010600030101010101" pitchFamily="2" charset="-122"/>
            </a:rPr>
            <a:t>团队事务</a:t>
          </a:r>
          <a:endParaRPr lang="zh-CN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BB96AF25-C7FA-4111-B1C4-3CE8C8D1F0CB}" type="parTrans" cxnId="{CD5A70A6-7DC2-4BFA-8FDC-FD6DF187F4E3}">
      <dgm:prSet/>
      <dgm:spPr/>
      <dgm:t>
        <a:bodyPr/>
        <a:lstStyle/>
        <a:p>
          <a:endParaRPr lang="zh-CN" altLang="en-US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0901DF78-9BC4-4E76-B81E-F8A0CF81F32E}" type="sibTrans" cxnId="{CD5A70A6-7DC2-4BFA-8FDC-FD6DF187F4E3}">
      <dgm:prSet/>
      <dgm:spPr/>
      <dgm:t>
        <a:bodyPr/>
        <a:lstStyle/>
        <a:p>
          <a:endParaRPr lang="zh-CN" altLang="en-US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E77DD152-F6D3-4727-BF89-BED73265D6D0}">
      <dgm:prSet/>
      <dgm:spPr/>
      <dgm:t>
        <a:bodyPr/>
        <a:lstStyle/>
        <a:p>
          <a:pPr rtl="0"/>
          <a:r>
            <a:rPr lang="zh-CN" altLang="en-US" b="0" i="0" baseline="0" dirty="0" smtClean="0">
              <a:latin typeface="等线" panose="02010600030101010101" pitchFamily="2" charset="-122"/>
              <a:ea typeface="等线" panose="02010600030101010101" pitchFamily="2" charset="-122"/>
            </a:rPr>
            <a:t>氛围</a:t>
          </a:r>
          <a:endParaRPr lang="zh-CN" dirty="0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3413610E-50F4-4FD3-AC14-D0E197C5E370}" type="parTrans" cxnId="{1D157197-A9E5-4B4E-B08C-7696F386C654}">
      <dgm:prSet/>
      <dgm:spPr/>
      <dgm:t>
        <a:bodyPr/>
        <a:lstStyle/>
        <a:p>
          <a:endParaRPr lang="zh-CN" altLang="en-US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8D760F7C-749E-403C-BC85-42311F13ADE3}" type="sibTrans" cxnId="{1D157197-A9E5-4B4E-B08C-7696F386C654}">
      <dgm:prSet/>
      <dgm:spPr/>
      <dgm:t>
        <a:bodyPr/>
        <a:lstStyle/>
        <a:p>
          <a:endParaRPr lang="zh-CN" altLang="en-US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9EC9A054-2656-457F-9B76-F0F0827BAF3D}">
      <dgm:prSet/>
      <dgm:spPr/>
      <dgm:t>
        <a:bodyPr/>
        <a:lstStyle/>
        <a:p>
          <a:pPr rtl="0"/>
          <a:r>
            <a:rPr lang="zh-CN" b="0" i="0" baseline="0" dirty="0" smtClean="0">
              <a:latin typeface="等线" panose="02010600030101010101" pitchFamily="2" charset="-122"/>
              <a:ea typeface="等线" panose="02010600030101010101" pitchFamily="2" charset="-122"/>
            </a:rPr>
            <a:t>特殊情况的可以跟</a:t>
          </a:r>
          <a:r>
            <a:rPr lang="en-US" b="0" i="0" baseline="0" dirty="0" smtClean="0">
              <a:latin typeface="等线" panose="02010600030101010101" pitchFamily="2" charset="-122"/>
              <a:ea typeface="等线" panose="02010600030101010101" pitchFamily="2" charset="-122"/>
            </a:rPr>
            <a:t>Frank</a:t>
          </a:r>
          <a:r>
            <a:rPr lang="zh-CN" b="0" i="0" baseline="0" dirty="0" smtClean="0">
              <a:latin typeface="等线" panose="02010600030101010101" pitchFamily="2" charset="-122"/>
              <a:ea typeface="等线" panose="02010600030101010101" pitchFamily="2" charset="-122"/>
            </a:rPr>
            <a:t>说一下</a:t>
          </a:r>
          <a:endParaRPr lang="zh-CN" dirty="0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6542DBC4-5922-4F68-96B7-8D3694427835}" type="parTrans" cxnId="{F7E6586B-7F4B-4179-824E-5D7E2C2E595B}">
      <dgm:prSet/>
      <dgm:spPr/>
      <dgm:t>
        <a:bodyPr/>
        <a:lstStyle/>
        <a:p>
          <a:endParaRPr lang="zh-CN" altLang="en-US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CE52CB01-503C-46A0-8CCE-F1C45CD6DA0A}" type="sibTrans" cxnId="{F7E6586B-7F4B-4179-824E-5D7E2C2E595B}">
      <dgm:prSet/>
      <dgm:spPr/>
      <dgm:t>
        <a:bodyPr/>
        <a:lstStyle/>
        <a:p>
          <a:endParaRPr lang="zh-CN" altLang="en-US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0ACB963A-3EF4-44CB-80E7-736146EEB396}">
      <dgm:prSet/>
      <dgm:spPr/>
      <dgm:t>
        <a:bodyPr/>
        <a:lstStyle/>
        <a:p>
          <a:pPr rtl="0"/>
          <a:r>
            <a:rPr lang="en-US" b="0" i="0" baseline="0" dirty="0" smtClean="0">
              <a:latin typeface="等线" panose="02010600030101010101" pitchFamily="2" charset="-122"/>
              <a:ea typeface="等线" panose="02010600030101010101" pitchFamily="2" charset="-122"/>
            </a:rPr>
            <a:t>Frank</a:t>
          </a:r>
          <a:r>
            <a:rPr lang="zh-CN" b="0" i="0" baseline="0" dirty="0" smtClean="0">
              <a:latin typeface="等线" panose="02010600030101010101" pitchFamily="2" charset="-122"/>
              <a:ea typeface="等线" panose="02010600030101010101" pitchFamily="2" charset="-122"/>
            </a:rPr>
            <a:t>为大家提供需要的环境和设备，大家专心输出</a:t>
          </a:r>
          <a:endParaRPr lang="zh-CN" dirty="0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F751B505-24F1-440A-996D-0D2A45C857FF}" type="parTrans" cxnId="{5D81BA0D-BB48-471E-80FC-27AB3AC3C452}">
      <dgm:prSet/>
      <dgm:spPr/>
      <dgm:t>
        <a:bodyPr/>
        <a:lstStyle/>
        <a:p>
          <a:endParaRPr lang="zh-CN" altLang="en-US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B5EFAF9E-D6AD-4CD9-9D0D-5C826BAE48B8}" type="sibTrans" cxnId="{5D81BA0D-BB48-471E-80FC-27AB3AC3C452}">
      <dgm:prSet/>
      <dgm:spPr/>
      <dgm:t>
        <a:bodyPr/>
        <a:lstStyle/>
        <a:p>
          <a:endParaRPr lang="zh-CN" altLang="en-US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087250BB-B997-4184-B799-27C3698242BD}">
      <dgm:prSet/>
      <dgm:spPr/>
      <dgm:t>
        <a:bodyPr/>
        <a:lstStyle/>
        <a:p>
          <a:pPr rtl="0"/>
          <a:r>
            <a:rPr lang="zh-CN" altLang="en-US" dirty="0" smtClean="0">
              <a:latin typeface="等线" panose="02010600030101010101" pitchFamily="2" charset="-122"/>
              <a:ea typeface="等线" panose="02010600030101010101" pitchFamily="2" charset="-122"/>
            </a:rPr>
            <a:t>下班垃圾随手带走</a:t>
          </a:r>
          <a:endParaRPr lang="zh-CN" dirty="0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AABB9413-FB97-407B-95C7-BD519A2A8039}" type="parTrans" cxnId="{E2BCDD70-FB6D-49B2-9EA1-8C7B23E1B8FD}">
      <dgm:prSet/>
      <dgm:spPr/>
      <dgm:t>
        <a:bodyPr/>
        <a:lstStyle/>
        <a:p>
          <a:endParaRPr lang="zh-CN" altLang="en-US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9462E874-3072-4EBB-8745-F0AB86AE8323}" type="sibTrans" cxnId="{E2BCDD70-FB6D-49B2-9EA1-8C7B23E1B8FD}">
      <dgm:prSet/>
      <dgm:spPr/>
      <dgm:t>
        <a:bodyPr/>
        <a:lstStyle/>
        <a:p>
          <a:endParaRPr lang="zh-CN" altLang="en-US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C7715E19-6A09-43E7-948A-F4A89C13BE57}">
      <dgm:prSet/>
      <dgm:spPr/>
      <dgm:t>
        <a:bodyPr/>
        <a:lstStyle/>
        <a:p>
          <a:pPr rtl="0"/>
          <a:r>
            <a:rPr lang="zh-CN" altLang="en-US" dirty="0" smtClean="0">
              <a:latin typeface="等线" panose="02010600030101010101" pitchFamily="2" charset="-122"/>
              <a:ea typeface="等线" panose="02010600030101010101" pitchFamily="2" charset="-122"/>
            </a:rPr>
            <a:t>早上最好不晚于</a:t>
          </a:r>
          <a:r>
            <a:rPr lang="en-US" altLang="zh-CN" dirty="0" smtClean="0">
              <a:latin typeface="等线" panose="02010600030101010101" pitchFamily="2" charset="-122"/>
              <a:ea typeface="等线" panose="02010600030101010101" pitchFamily="2" charset="-122"/>
            </a:rPr>
            <a:t>10</a:t>
          </a:r>
          <a:r>
            <a:rPr lang="zh-CN" altLang="en-US" dirty="0" smtClean="0">
              <a:latin typeface="等线" panose="02010600030101010101" pitchFamily="2" charset="-122"/>
              <a:ea typeface="等线" panose="02010600030101010101" pitchFamily="2" charset="-122"/>
            </a:rPr>
            <a:t>点到</a:t>
          </a:r>
          <a:endParaRPr lang="zh-CN" dirty="0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E74A84E1-84D8-4D8C-B65A-E13E40967B42}" type="parTrans" cxnId="{2B979004-81CB-48B2-AAB7-8037DE7F69E3}">
      <dgm:prSet/>
      <dgm:spPr/>
      <dgm:t>
        <a:bodyPr/>
        <a:lstStyle/>
        <a:p>
          <a:endParaRPr lang="zh-CN" altLang="en-US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B3CB3827-EFA0-4007-805E-8DCE298848D2}" type="sibTrans" cxnId="{2B979004-81CB-48B2-AAB7-8037DE7F69E3}">
      <dgm:prSet/>
      <dgm:spPr/>
      <dgm:t>
        <a:bodyPr/>
        <a:lstStyle/>
        <a:p>
          <a:endParaRPr lang="zh-CN" altLang="en-US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106FD4D1-D734-4455-B983-0F94B17E7A7D}">
      <dgm:prSet/>
      <dgm:spPr/>
      <dgm:t>
        <a:bodyPr/>
        <a:lstStyle/>
        <a:p>
          <a:pPr rtl="0"/>
          <a:r>
            <a:rPr lang="zh-CN" altLang="en-US" dirty="0" smtClean="0">
              <a:latin typeface="等线" panose="02010600030101010101" pitchFamily="2" charset="-122"/>
              <a:ea typeface="等线" panose="02010600030101010101" pitchFamily="2" charset="-122"/>
            </a:rPr>
            <a:t>每天中午可以玩玩棋牌类游戏</a:t>
          </a:r>
          <a:endParaRPr lang="zh-CN" dirty="0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A4B0FDDE-5DC2-4FBB-B8BF-1BCBA7DD4DB6}" type="parTrans" cxnId="{FD69E7E4-3AA0-4351-9790-6A1CA9ECC696}">
      <dgm:prSet/>
      <dgm:spPr/>
      <dgm:t>
        <a:bodyPr/>
        <a:lstStyle/>
        <a:p>
          <a:endParaRPr lang="zh-CN" altLang="en-US"/>
        </a:p>
      </dgm:t>
    </dgm:pt>
    <dgm:pt modelId="{9B98FDA7-AC24-4764-9193-B79F54F053DD}" type="sibTrans" cxnId="{FD69E7E4-3AA0-4351-9790-6A1CA9ECC696}">
      <dgm:prSet/>
      <dgm:spPr/>
      <dgm:t>
        <a:bodyPr/>
        <a:lstStyle/>
        <a:p>
          <a:endParaRPr lang="zh-CN" altLang="en-US"/>
        </a:p>
      </dgm:t>
    </dgm:pt>
    <dgm:pt modelId="{F927D34C-720B-493E-8C56-CEC3CE94473C}">
      <dgm:prSet/>
      <dgm:spPr/>
      <dgm:t>
        <a:bodyPr/>
        <a:lstStyle/>
        <a:p>
          <a:pPr rtl="0"/>
          <a:r>
            <a:rPr lang="zh-CN" altLang="en-US" dirty="0" smtClean="0">
              <a:latin typeface="等线" panose="02010600030101010101" pitchFamily="2" charset="-122"/>
              <a:ea typeface="等线" panose="02010600030101010101" pitchFamily="2" charset="-122"/>
            </a:rPr>
            <a:t>在</a:t>
          </a:r>
          <a:r>
            <a:rPr lang="zh-CN" b="0" i="0" dirty="0" smtClean="0">
              <a:latin typeface="等线" panose="02010600030101010101" pitchFamily="2" charset="-122"/>
              <a:ea typeface="等线" panose="02010600030101010101" pitchFamily="2" charset="-122"/>
            </a:rPr>
            <a:t>周五中午饭后打扫卫生</a:t>
          </a:r>
          <a:endParaRPr lang="zh-CN" dirty="0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DE77BB58-A179-48E1-AC6F-61CFD178FCA2}" type="parTrans" cxnId="{B32AEF2F-E5B1-4C44-BCA7-5ABC78CDCCAC}">
      <dgm:prSet/>
      <dgm:spPr/>
      <dgm:t>
        <a:bodyPr/>
        <a:lstStyle/>
        <a:p>
          <a:endParaRPr lang="zh-CN" altLang="en-US"/>
        </a:p>
      </dgm:t>
    </dgm:pt>
    <dgm:pt modelId="{233DFE16-2F97-426E-9948-E8CE332FE6F6}" type="sibTrans" cxnId="{B32AEF2F-E5B1-4C44-BCA7-5ABC78CDCCAC}">
      <dgm:prSet/>
      <dgm:spPr/>
      <dgm:t>
        <a:bodyPr/>
        <a:lstStyle/>
        <a:p>
          <a:endParaRPr lang="zh-CN" altLang="en-US"/>
        </a:p>
      </dgm:t>
    </dgm:pt>
    <dgm:pt modelId="{536FC71F-FC59-4E07-88E6-5D61CAD38CD0}">
      <dgm:prSet/>
      <dgm:spPr/>
      <dgm:t>
        <a:bodyPr/>
        <a:lstStyle/>
        <a:p>
          <a:pPr rtl="0"/>
          <a:r>
            <a:rPr lang="zh-CN" altLang="en-US" dirty="0" smtClean="0">
              <a:latin typeface="等线" panose="02010600030101010101" pitchFamily="2" charset="-122"/>
              <a:ea typeface="等线" panose="02010600030101010101" pitchFamily="2" charset="-122"/>
            </a:rPr>
            <a:t>在办公室内禁止玩电脑和手机游戏</a:t>
          </a:r>
          <a:endParaRPr lang="zh-CN" dirty="0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7AE82EF7-F7C2-4AE3-911E-4FFEF3522D8A}" type="parTrans" cxnId="{A15AC391-60BB-458D-9046-AE405B2F8B4A}">
      <dgm:prSet/>
      <dgm:spPr/>
      <dgm:t>
        <a:bodyPr/>
        <a:lstStyle/>
        <a:p>
          <a:endParaRPr lang="zh-CN" altLang="en-US"/>
        </a:p>
      </dgm:t>
    </dgm:pt>
    <dgm:pt modelId="{998A4ECC-7432-4BD3-B6EF-C29A2AD4D7BF}" type="sibTrans" cxnId="{A15AC391-60BB-458D-9046-AE405B2F8B4A}">
      <dgm:prSet/>
      <dgm:spPr/>
      <dgm:t>
        <a:bodyPr/>
        <a:lstStyle/>
        <a:p>
          <a:endParaRPr lang="zh-CN" altLang="en-US"/>
        </a:p>
      </dgm:t>
    </dgm:pt>
    <dgm:pt modelId="{BD42CD4C-5F6E-409A-BF4E-DA6F51B1E0BA}" type="pres">
      <dgm:prSet presAssocID="{80934481-438F-4704-B2E3-9B202B26C29D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DE212F96-9488-4CD2-9BDA-C951149F9237}" type="pres">
      <dgm:prSet presAssocID="{779BA604-702B-469C-BEF0-A3026A705624}" presName="composite" presStyleCnt="0"/>
      <dgm:spPr/>
    </dgm:pt>
    <dgm:pt modelId="{418C53A1-3D93-45EC-B9AF-DF1792195AE7}" type="pres">
      <dgm:prSet presAssocID="{779BA604-702B-469C-BEF0-A3026A705624}" presName="parTx" presStyleLbl="align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FAA603E-3A25-4BF5-858B-E30F7E24FFEE}" type="pres">
      <dgm:prSet presAssocID="{779BA604-702B-469C-BEF0-A3026A705624}" presName="desTx" presStyleLbl="alignAccFollow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78DA64A-2FB7-475E-80F4-A470E7EF3B68}" type="pres">
      <dgm:prSet presAssocID="{9536E9DA-8C8A-463A-9703-56C16132CE60}" presName="space" presStyleCnt="0"/>
      <dgm:spPr/>
    </dgm:pt>
    <dgm:pt modelId="{C23113AB-E6D2-428E-9C7A-1BACA6ECCE75}" type="pres">
      <dgm:prSet presAssocID="{7C906DE8-8CFA-4B96-8352-4826592780D3}" presName="composite" presStyleCnt="0"/>
      <dgm:spPr/>
    </dgm:pt>
    <dgm:pt modelId="{C0DA1323-AB21-45E5-8F7D-8AD1C98291DD}" type="pres">
      <dgm:prSet presAssocID="{7C906DE8-8CFA-4B96-8352-4826592780D3}" presName="parTx" presStyleLbl="align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497C645-23FB-42F2-A681-6ED805432CE7}" type="pres">
      <dgm:prSet presAssocID="{7C906DE8-8CFA-4B96-8352-4826592780D3}" presName="desTx" presStyleLbl="alignAccFollow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9D9AA23-D173-410B-BB6F-F4896CE9A047}" type="pres">
      <dgm:prSet presAssocID="{FD108A7F-C931-4793-B3B1-32E9975D80A4}" presName="space" presStyleCnt="0"/>
      <dgm:spPr/>
    </dgm:pt>
    <dgm:pt modelId="{B85CA08A-CFEE-4054-8FD0-DB43FE0B9080}" type="pres">
      <dgm:prSet presAssocID="{0ED9874E-201C-4907-A6FD-490A96241E88}" presName="composite" presStyleCnt="0"/>
      <dgm:spPr/>
    </dgm:pt>
    <dgm:pt modelId="{815F763F-676D-4153-B95D-5A18B14802BA}" type="pres">
      <dgm:prSet presAssocID="{0ED9874E-201C-4907-A6FD-490A96241E88}" presName="parTx" presStyleLbl="align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4DA1363-9356-40C5-A074-EEC05E9A7081}" type="pres">
      <dgm:prSet presAssocID="{0ED9874E-201C-4907-A6FD-490A96241E88}" presName="desTx" presStyleLbl="alignAccFollow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6886460-31D7-4093-AA31-21653A1EA8B2}" type="pres">
      <dgm:prSet presAssocID="{0901DF78-9BC4-4E76-B81E-F8A0CF81F32E}" presName="space" presStyleCnt="0"/>
      <dgm:spPr/>
    </dgm:pt>
    <dgm:pt modelId="{4A701C80-4959-4B35-8F20-8EF0408857A1}" type="pres">
      <dgm:prSet presAssocID="{E77DD152-F6D3-4727-BF89-BED73265D6D0}" presName="composite" presStyleCnt="0"/>
      <dgm:spPr/>
    </dgm:pt>
    <dgm:pt modelId="{838DFC43-7644-4B6F-AB72-3B54A01D98FD}" type="pres">
      <dgm:prSet presAssocID="{E77DD152-F6D3-4727-BF89-BED73265D6D0}" presName="parTx" presStyleLbl="align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7F03DCC-1A82-47BC-AAB6-FC20FD865B09}" type="pres">
      <dgm:prSet presAssocID="{E77DD152-F6D3-4727-BF89-BED73265D6D0}" presName="desTx" presStyleLbl="alignAccFollow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9CC6AE3C-13B6-40BD-AB67-C6ECD70A4A23}" srcId="{80934481-438F-4704-B2E3-9B202B26C29D}" destId="{779BA604-702B-469C-BEF0-A3026A705624}" srcOrd="0" destOrd="0" parTransId="{33E071E6-E14F-45A0-96F3-13615622A80F}" sibTransId="{9536E9DA-8C8A-463A-9703-56C16132CE60}"/>
    <dgm:cxn modelId="{79499EB0-C2FF-4862-96F7-616D4C0E714F}" type="presOf" srcId="{80934481-438F-4704-B2E3-9B202B26C29D}" destId="{BD42CD4C-5F6E-409A-BF4E-DA6F51B1E0BA}" srcOrd="0" destOrd="0" presId="urn:microsoft.com/office/officeart/2005/8/layout/hList1"/>
    <dgm:cxn modelId="{0E583230-1123-449C-B1BD-1CEE63076E5F}" type="presOf" srcId="{68E8C930-4553-4ABD-BAFA-6925F64CD240}" destId="{0497C645-23FB-42F2-A681-6ED805432CE7}" srcOrd="0" destOrd="0" presId="urn:microsoft.com/office/officeart/2005/8/layout/hList1"/>
    <dgm:cxn modelId="{20A8DD4A-97FB-4BDB-A91E-991164834204}" type="presOf" srcId="{1FD40FA9-EA29-42D5-A72C-A0A551EEFE55}" destId="{BFAA603E-3A25-4BF5-858B-E30F7E24FFEE}" srcOrd="0" destOrd="1" presId="urn:microsoft.com/office/officeart/2005/8/layout/hList1"/>
    <dgm:cxn modelId="{1D157197-A9E5-4B4E-B08C-7696F386C654}" srcId="{80934481-438F-4704-B2E3-9B202B26C29D}" destId="{E77DD152-F6D3-4727-BF89-BED73265D6D0}" srcOrd="3" destOrd="0" parTransId="{3413610E-50F4-4FD3-AC14-D0E197C5E370}" sibTransId="{8D760F7C-749E-403C-BC85-42311F13ADE3}"/>
    <dgm:cxn modelId="{B6136CEB-3C83-4B3F-95E5-5E10DDD71FC8}" type="presOf" srcId="{04999424-0E16-412D-A30F-3F2E171A0F65}" destId="{BFAA603E-3A25-4BF5-858B-E30F7E24FFEE}" srcOrd="0" destOrd="0" presId="urn:microsoft.com/office/officeart/2005/8/layout/hList1"/>
    <dgm:cxn modelId="{2AE9E1C5-3E58-4C48-AD96-E71EADE09243}" type="presOf" srcId="{536FC71F-FC59-4E07-88E6-5D61CAD38CD0}" destId="{B4DA1363-9356-40C5-A074-EEC05E9A7081}" srcOrd="0" destOrd="1" presId="urn:microsoft.com/office/officeart/2005/8/layout/hList1"/>
    <dgm:cxn modelId="{252CD1FC-A13C-418D-9838-50EADF6AA2D2}" type="presOf" srcId="{7C906DE8-8CFA-4B96-8352-4826592780D3}" destId="{C0DA1323-AB21-45E5-8F7D-8AD1C98291DD}" srcOrd="0" destOrd="0" presId="urn:microsoft.com/office/officeart/2005/8/layout/hList1"/>
    <dgm:cxn modelId="{1B8884AF-061A-444C-B637-ABD070E4B6C7}" srcId="{779BA604-702B-469C-BEF0-A3026A705624}" destId="{04999424-0E16-412D-A30F-3F2E171A0F65}" srcOrd="0" destOrd="0" parTransId="{13F581F0-E537-4D00-BE51-BAA6C1ADA4D1}" sibTransId="{19329C16-798F-4497-ADE8-223201EED99A}"/>
    <dgm:cxn modelId="{FD69E7E4-3AA0-4351-9790-6A1CA9ECC696}" srcId="{0ED9874E-201C-4907-A6FD-490A96241E88}" destId="{106FD4D1-D734-4455-B983-0F94B17E7A7D}" srcOrd="0" destOrd="0" parTransId="{A4B0FDDE-5DC2-4FBB-B8BF-1BCBA7DD4DB6}" sibTransId="{9B98FDA7-AC24-4764-9193-B79F54F053DD}"/>
    <dgm:cxn modelId="{B4744994-D873-418F-9271-28E6B7EFA3ED}" type="presOf" srcId="{C7715E19-6A09-43E7-948A-F4A89C13BE57}" destId="{0497C645-23FB-42F2-A681-6ED805432CE7}" srcOrd="0" destOrd="1" presId="urn:microsoft.com/office/officeart/2005/8/layout/hList1"/>
    <dgm:cxn modelId="{5D81BA0D-BB48-471E-80FC-27AB3AC3C452}" srcId="{E77DD152-F6D3-4727-BF89-BED73265D6D0}" destId="{0ACB963A-3EF4-44CB-80E7-736146EEB396}" srcOrd="0" destOrd="0" parTransId="{F751B505-24F1-440A-996D-0D2A45C857FF}" sibTransId="{B5EFAF9E-D6AD-4CD9-9D0D-5C826BAE48B8}"/>
    <dgm:cxn modelId="{F7E6586B-7F4B-4179-824E-5D7E2C2E595B}" srcId="{E77DD152-F6D3-4727-BF89-BED73265D6D0}" destId="{9EC9A054-2656-457F-9B76-F0F0827BAF3D}" srcOrd="1" destOrd="0" parTransId="{6542DBC4-5922-4F68-96B7-8D3694427835}" sibTransId="{CE52CB01-503C-46A0-8CCE-F1C45CD6DA0A}"/>
    <dgm:cxn modelId="{B3B45C36-79EB-46C1-AAF3-B83698C8C2AE}" type="presOf" srcId="{C49E1E3E-D7A5-42DD-9026-F70A9D5DDBD1}" destId="{0497C645-23FB-42F2-A681-6ED805432CE7}" srcOrd="0" destOrd="3" presId="urn:microsoft.com/office/officeart/2005/8/layout/hList1"/>
    <dgm:cxn modelId="{9E5DED3C-CB88-4767-89B3-A3E3CF6365C8}" type="presOf" srcId="{779BA604-702B-469C-BEF0-A3026A705624}" destId="{418C53A1-3D93-45EC-B9AF-DF1792195AE7}" srcOrd="0" destOrd="0" presId="urn:microsoft.com/office/officeart/2005/8/layout/hList1"/>
    <dgm:cxn modelId="{B32AEF2F-E5B1-4C44-BCA7-5ABC78CDCCAC}" srcId="{0ED9874E-201C-4907-A6FD-490A96241E88}" destId="{F927D34C-720B-493E-8C56-CEC3CE94473C}" srcOrd="2" destOrd="0" parTransId="{DE77BB58-A179-48E1-AC6F-61CFD178FCA2}" sibTransId="{233DFE16-2F97-426E-9948-E8CE332FE6F6}"/>
    <dgm:cxn modelId="{CD5A70A6-7DC2-4BFA-8FDC-FD6DF187F4E3}" srcId="{80934481-438F-4704-B2E3-9B202B26C29D}" destId="{0ED9874E-201C-4907-A6FD-490A96241E88}" srcOrd="2" destOrd="0" parTransId="{BB96AF25-C7FA-4111-B1C4-3CE8C8D1F0CB}" sibTransId="{0901DF78-9BC4-4E76-B81E-F8A0CF81F32E}"/>
    <dgm:cxn modelId="{62A71FFD-2DE4-4781-85D5-0F87C70BD4FF}" type="presOf" srcId="{087250BB-B997-4184-B799-27C3698242BD}" destId="{B4DA1363-9356-40C5-A074-EEC05E9A7081}" srcOrd="0" destOrd="3" presId="urn:microsoft.com/office/officeart/2005/8/layout/hList1"/>
    <dgm:cxn modelId="{A15AC391-60BB-458D-9046-AE405B2F8B4A}" srcId="{0ED9874E-201C-4907-A6FD-490A96241E88}" destId="{536FC71F-FC59-4E07-88E6-5D61CAD38CD0}" srcOrd="1" destOrd="0" parTransId="{7AE82EF7-F7C2-4AE3-911E-4FFEF3522D8A}" sibTransId="{998A4ECC-7432-4BD3-B6EF-C29A2AD4D7BF}"/>
    <dgm:cxn modelId="{E6BB6451-5265-4EBC-B078-0F043D892B70}" srcId="{80934481-438F-4704-B2E3-9B202B26C29D}" destId="{7C906DE8-8CFA-4B96-8352-4826592780D3}" srcOrd="1" destOrd="0" parTransId="{F66E0F22-83F7-4850-897C-95AE904A774A}" sibTransId="{FD108A7F-C931-4793-B3B1-32E9975D80A4}"/>
    <dgm:cxn modelId="{0500F04C-3F57-43A3-938F-93D471C67B06}" srcId="{7C906DE8-8CFA-4B96-8352-4826592780D3}" destId="{34A2F71A-A0A6-4BDC-8F3C-9694B3EDF0FE}" srcOrd="1" destOrd="0" parTransId="{006F9C15-58E7-4996-B09E-02BBB0FBF343}" sibTransId="{5AB9CAFD-66F9-4E56-9240-9C971299638A}"/>
    <dgm:cxn modelId="{E59A384A-B540-4AAB-9A30-D7BB1A582EB0}" srcId="{7C906DE8-8CFA-4B96-8352-4826592780D3}" destId="{68E8C930-4553-4ABD-BAFA-6925F64CD240}" srcOrd="0" destOrd="0" parTransId="{5E86A2F7-F4E5-41C7-A9FC-115EB3B3D739}" sibTransId="{A5ABE93A-C13C-43A7-BFC0-041DF81C0145}"/>
    <dgm:cxn modelId="{D351F0AF-C0A6-4F2D-85D4-BD6F49F915F8}" type="presOf" srcId="{E77DD152-F6D3-4727-BF89-BED73265D6D0}" destId="{838DFC43-7644-4B6F-AB72-3B54A01D98FD}" srcOrd="0" destOrd="0" presId="urn:microsoft.com/office/officeart/2005/8/layout/hList1"/>
    <dgm:cxn modelId="{BE82D897-34FB-44D5-A7E9-DCA396145323}" type="presOf" srcId="{106FD4D1-D734-4455-B983-0F94B17E7A7D}" destId="{B4DA1363-9356-40C5-A074-EEC05E9A7081}" srcOrd="0" destOrd="0" presId="urn:microsoft.com/office/officeart/2005/8/layout/hList1"/>
    <dgm:cxn modelId="{BECF2C50-C60C-47EB-929B-727515F9CA34}" type="presOf" srcId="{0ED9874E-201C-4907-A6FD-490A96241E88}" destId="{815F763F-676D-4153-B95D-5A18B14802BA}" srcOrd="0" destOrd="0" presId="urn:microsoft.com/office/officeart/2005/8/layout/hList1"/>
    <dgm:cxn modelId="{9D9A75DD-BCAC-4A6C-B579-C59116F5A07C}" type="presOf" srcId="{34A2F71A-A0A6-4BDC-8F3C-9694B3EDF0FE}" destId="{0497C645-23FB-42F2-A681-6ED805432CE7}" srcOrd="0" destOrd="2" presId="urn:microsoft.com/office/officeart/2005/8/layout/hList1"/>
    <dgm:cxn modelId="{2B979004-81CB-48B2-AAB7-8037DE7F69E3}" srcId="{68E8C930-4553-4ABD-BAFA-6925F64CD240}" destId="{C7715E19-6A09-43E7-948A-F4A89C13BE57}" srcOrd="0" destOrd="0" parTransId="{E74A84E1-84D8-4D8C-B65A-E13E40967B42}" sibTransId="{B3CB3827-EFA0-4007-805E-8DCE298848D2}"/>
    <dgm:cxn modelId="{39AA3354-794D-4783-A5A8-AE51489ABACA}" type="presOf" srcId="{F927D34C-720B-493E-8C56-CEC3CE94473C}" destId="{B4DA1363-9356-40C5-A074-EEC05E9A7081}" srcOrd="0" destOrd="2" presId="urn:microsoft.com/office/officeart/2005/8/layout/hList1"/>
    <dgm:cxn modelId="{7AEC5B96-D2D7-485A-8625-66D28DB5E130}" type="presOf" srcId="{9EC9A054-2656-457F-9B76-F0F0827BAF3D}" destId="{87F03DCC-1A82-47BC-AAB6-FC20FD865B09}" srcOrd="0" destOrd="1" presId="urn:microsoft.com/office/officeart/2005/8/layout/hList1"/>
    <dgm:cxn modelId="{FCBC1BC2-FFC5-4B23-BB57-EA6F07B7ED74}" type="presOf" srcId="{0ACB963A-3EF4-44CB-80E7-736146EEB396}" destId="{87F03DCC-1A82-47BC-AAB6-FC20FD865B09}" srcOrd="0" destOrd="0" presId="urn:microsoft.com/office/officeart/2005/8/layout/hList1"/>
    <dgm:cxn modelId="{10D2D4B5-6ACD-4027-B5FE-60CA82070793}" srcId="{779BA604-702B-469C-BEF0-A3026A705624}" destId="{1FD40FA9-EA29-42D5-A72C-A0A551EEFE55}" srcOrd="1" destOrd="0" parTransId="{4CBB647F-6019-4431-8533-F06BE04324BD}" sibTransId="{7CE8DAA6-1DB6-46E5-927C-24C870F42922}"/>
    <dgm:cxn modelId="{6B234749-8F5A-4863-BEE1-833E6215D740}" srcId="{7C906DE8-8CFA-4B96-8352-4826592780D3}" destId="{C49E1E3E-D7A5-42DD-9026-F70A9D5DDBD1}" srcOrd="2" destOrd="0" parTransId="{173B31CA-2B4E-4B44-A38E-357755F6D4ED}" sibTransId="{B22CA9E0-3F28-4EF3-852A-7C44B2F9632D}"/>
    <dgm:cxn modelId="{E2BCDD70-FB6D-49B2-9EA1-8C7B23E1B8FD}" srcId="{0ED9874E-201C-4907-A6FD-490A96241E88}" destId="{087250BB-B997-4184-B799-27C3698242BD}" srcOrd="3" destOrd="0" parTransId="{AABB9413-FB97-407B-95C7-BD519A2A8039}" sibTransId="{9462E874-3072-4EBB-8745-F0AB86AE8323}"/>
    <dgm:cxn modelId="{47C4D704-7368-46AA-880D-0CDF3F709A21}" type="presParOf" srcId="{BD42CD4C-5F6E-409A-BF4E-DA6F51B1E0BA}" destId="{DE212F96-9488-4CD2-9BDA-C951149F9237}" srcOrd="0" destOrd="0" presId="urn:microsoft.com/office/officeart/2005/8/layout/hList1"/>
    <dgm:cxn modelId="{A96FB858-E127-4BD4-B1CB-44211A2DECD5}" type="presParOf" srcId="{DE212F96-9488-4CD2-9BDA-C951149F9237}" destId="{418C53A1-3D93-45EC-B9AF-DF1792195AE7}" srcOrd="0" destOrd="0" presId="urn:microsoft.com/office/officeart/2005/8/layout/hList1"/>
    <dgm:cxn modelId="{C5544D10-0FAE-4C17-A071-AD0C6EA525BD}" type="presParOf" srcId="{DE212F96-9488-4CD2-9BDA-C951149F9237}" destId="{BFAA603E-3A25-4BF5-858B-E30F7E24FFEE}" srcOrd="1" destOrd="0" presId="urn:microsoft.com/office/officeart/2005/8/layout/hList1"/>
    <dgm:cxn modelId="{13B5A9C6-213C-4BDB-8B40-95A1D365BE8F}" type="presParOf" srcId="{BD42CD4C-5F6E-409A-BF4E-DA6F51B1E0BA}" destId="{878DA64A-2FB7-475E-80F4-A470E7EF3B68}" srcOrd="1" destOrd="0" presId="urn:microsoft.com/office/officeart/2005/8/layout/hList1"/>
    <dgm:cxn modelId="{6C35188A-731A-49ED-AC29-B751FC397DD3}" type="presParOf" srcId="{BD42CD4C-5F6E-409A-BF4E-DA6F51B1E0BA}" destId="{C23113AB-E6D2-428E-9C7A-1BACA6ECCE75}" srcOrd="2" destOrd="0" presId="urn:microsoft.com/office/officeart/2005/8/layout/hList1"/>
    <dgm:cxn modelId="{6967BE1B-FB80-4206-B388-04F1C1DE9609}" type="presParOf" srcId="{C23113AB-E6D2-428E-9C7A-1BACA6ECCE75}" destId="{C0DA1323-AB21-45E5-8F7D-8AD1C98291DD}" srcOrd="0" destOrd="0" presId="urn:microsoft.com/office/officeart/2005/8/layout/hList1"/>
    <dgm:cxn modelId="{7C42B867-DA0E-427F-9EE5-CCCD7709F4E8}" type="presParOf" srcId="{C23113AB-E6D2-428E-9C7A-1BACA6ECCE75}" destId="{0497C645-23FB-42F2-A681-6ED805432CE7}" srcOrd="1" destOrd="0" presId="urn:microsoft.com/office/officeart/2005/8/layout/hList1"/>
    <dgm:cxn modelId="{99320849-FB93-4522-A4C3-9E066376FDC8}" type="presParOf" srcId="{BD42CD4C-5F6E-409A-BF4E-DA6F51B1E0BA}" destId="{29D9AA23-D173-410B-BB6F-F4896CE9A047}" srcOrd="3" destOrd="0" presId="urn:microsoft.com/office/officeart/2005/8/layout/hList1"/>
    <dgm:cxn modelId="{F3C3EAFC-3D86-4138-87E1-CFDA4679DBF3}" type="presParOf" srcId="{BD42CD4C-5F6E-409A-BF4E-DA6F51B1E0BA}" destId="{B85CA08A-CFEE-4054-8FD0-DB43FE0B9080}" srcOrd="4" destOrd="0" presId="urn:microsoft.com/office/officeart/2005/8/layout/hList1"/>
    <dgm:cxn modelId="{99111DB7-BDB9-458D-8F99-1DBB55D016D8}" type="presParOf" srcId="{B85CA08A-CFEE-4054-8FD0-DB43FE0B9080}" destId="{815F763F-676D-4153-B95D-5A18B14802BA}" srcOrd="0" destOrd="0" presId="urn:microsoft.com/office/officeart/2005/8/layout/hList1"/>
    <dgm:cxn modelId="{D6CD50ED-F73F-4302-B000-32AD2212E862}" type="presParOf" srcId="{B85CA08A-CFEE-4054-8FD0-DB43FE0B9080}" destId="{B4DA1363-9356-40C5-A074-EEC05E9A7081}" srcOrd="1" destOrd="0" presId="urn:microsoft.com/office/officeart/2005/8/layout/hList1"/>
    <dgm:cxn modelId="{6934AF72-5B8B-4B04-BBAB-F32432FD122E}" type="presParOf" srcId="{BD42CD4C-5F6E-409A-BF4E-DA6F51B1E0BA}" destId="{A6886460-31D7-4093-AA31-21653A1EA8B2}" srcOrd="5" destOrd="0" presId="urn:microsoft.com/office/officeart/2005/8/layout/hList1"/>
    <dgm:cxn modelId="{D73420FF-E2CB-479B-A6DE-0DE6F66A4DFC}" type="presParOf" srcId="{BD42CD4C-5F6E-409A-BF4E-DA6F51B1E0BA}" destId="{4A701C80-4959-4B35-8F20-8EF0408857A1}" srcOrd="6" destOrd="0" presId="urn:microsoft.com/office/officeart/2005/8/layout/hList1"/>
    <dgm:cxn modelId="{1452387B-B21B-41BD-8DE7-44D2C7690EF8}" type="presParOf" srcId="{4A701C80-4959-4B35-8F20-8EF0408857A1}" destId="{838DFC43-7644-4B6F-AB72-3B54A01D98FD}" srcOrd="0" destOrd="0" presId="urn:microsoft.com/office/officeart/2005/8/layout/hList1"/>
    <dgm:cxn modelId="{43EE3363-62BC-49DB-91ED-E94101A88ACC}" type="presParOf" srcId="{4A701C80-4959-4B35-8F20-8EF0408857A1}" destId="{87F03DCC-1A82-47BC-AAB6-FC20FD865B09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A61E3B6-0D6F-4F58-B84D-75A353B88813}" type="doc">
      <dgm:prSet loTypeId="urn:microsoft.com/office/officeart/2009/3/layout/StepUpProcess" loCatId="process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zh-CN" altLang="en-US"/>
        </a:p>
      </dgm:t>
    </dgm:pt>
    <dgm:pt modelId="{A5E84B6A-C531-4BE3-9AAA-1BBE18A18A18}">
      <dgm:prSet/>
      <dgm:spPr/>
      <dgm:t>
        <a:bodyPr/>
        <a:lstStyle/>
        <a:p>
          <a:pPr rtl="0"/>
          <a:r>
            <a:rPr lang="zh-CN" altLang="en-US" dirty="0" smtClean="0">
              <a:latin typeface="等线" panose="02010600030101010101" pitchFamily="2" charset="-122"/>
              <a:ea typeface="等线" panose="02010600030101010101" pitchFamily="2" charset="-122"/>
            </a:rPr>
            <a:t>例会</a:t>
          </a:r>
          <a:endParaRPr lang="zh-CN" dirty="0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EC1D4AE1-8D31-48A9-9ADC-CBAFEB6A7322}" type="parTrans" cxnId="{6F459441-5258-41A7-9C5E-650F18CBE22D}">
      <dgm:prSet/>
      <dgm:spPr/>
      <dgm:t>
        <a:bodyPr/>
        <a:lstStyle/>
        <a:p>
          <a:endParaRPr lang="zh-CN" altLang="en-US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6F7E004D-8C75-4D70-B24B-CDF698E6654E}" type="sibTrans" cxnId="{6F459441-5258-41A7-9C5E-650F18CBE22D}">
      <dgm:prSet/>
      <dgm:spPr/>
      <dgm:t>
        <a:bodyPr/>
        <a:lstStyle/>
        <a:p>
          <a:endParaRPr lang="zh-CN" altLang="en-US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9F40F70F-D93E-4CE6-B116-1CB39DA1B187}">
      <dgm:prSet/>
      <dgm:spPr/>
      <dgm:t>
        <a:bodyPr/>
        <a:lstStyle/>
        <a:p>
          <a:pPr rtl="0"/>
          <a:r>
            <a:rPr lang="zh-CN" b="0" i="0" baseline="0" dirty="0" smtClean="0">
              <a:latin typeface="等线" panose="02010600030101010101" pitchFamily="2" charset="-122"/>
              <a:ea typeface="等线" panose="02010600030101010101" pitchFamily="2" charset="-122"/>
            </a:rPr>
            <a:t>每周</a:t>
          </a:r>
          <a:r>
            <a:rPr lang="zh-CN" altLang="en-US" b="0" i="0" baseline="0" dirty="0" smtClean="0">
              <a:latin typeface="等线" panose="02010600030101010101" pitchFamily="2" charset="-122"/>
              <a:ea typeface="等线" panose="02010600030101010101" pitchFamily="2" charset="-122"/>
            </a:rPr>
            <a:t>二、</a:t>
          </a:r>
          <a:r>
            <a:rPr lang="zh-CN" b="0" i="0" baseline="0" dirty="0" smtClean="0">
              <a:latin typeface="等线" panose="02010600030101010101" pitchFamily="2" charset="-122"/>
              <a:ea typeface="等线" panose="02010600030101010101" pitchFamily="2" charset="-122"/>
            </a:rPr>
            <a:t>周四</a:t>
          </a:r>
          <a:endParaRPr lang="zh-CN" dirty="0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665A32C6-C283-4274-9CE8-E6924B47282F}" type="parTrans" cxnId="{F4704761-DB42-45EC-8050-EF98048BE7DF}">
      <dgm:prSet/>
      <dgm:spPr/>
      <dgm:t>
        <a:bodyPr/>
        <a:lstStyle/>
        <a:p>
          <a:endParaRPr lang="zh-CN" altLang="en-US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19C58214-38DD-43EE-A040-7C59680C1AF9}" type="sibTrans" cxnId="{F4704761-DB42-45EC-8050-EF98048BE7DF}">
      <dgm:prSet/>
      <dgm:spPr/>
      <dgm:t>
        <a:bodyPr/>
        <a:lstStyle/>
        <a:p>
          <a:endParaRPr lang="zh-CN" altLang="en-US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686B1029-9F9F-4347-B361-38B551B08BD1}">
      <dgm:prSet/>
      <dgm:spPr/>
      <dgm:t>
        <a:bodyPr/>
        <a:lstStyle/>
        <a:p>
          <a:pPr rtl="0"/>
          <a:r>
            <a:rPr lang="zh-CN" altLang="en-US" b="0" i="0" dirty="0" smtClean="0">
              <a:latin typeface="等线" panose="02010600030101010101" pitchFamily="2" charset="-122"/>
              <a:ea typeface="等线" panose="02010600030101010101" pitchFamily="2" charset="-122"/>
            </a:rPr>
            <a:t>欢迎来</a:t>
          </a:r>
          <a:r>
            <a:rPr lang="zh-CN" b="0" i="0" dirty="0" smtClean="0">
              <a:latin typeface="等线" panose="02010600030101010101" pitchFamily="2" charset="-122"/>
              <a:ea typeface="等线" panose="02010600030101010101" pitchFamily="2" charset="-122"/>
            </a:rPr>
            <a:t>找茬</a:t>
          </a:r>
          <a:endParaRPr lang="zh-CN" dirty="0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19235F60-B865-4CF3-BFAD-1AFD364F5C83}" type="parTrans" cxnId="{0759ABC7-DC66-47AD-8344-932709DC4FF6}">
      <dgm:prSet/>
      <dgm:spPr/>
      <dgm:t>
        <a:bodyPr/>
        <a:lstStyle/>
        <a:p>
          <a:endParaRPr lang="zh-CN" altLang="en-US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EA9AD916-DEB9-4042-AA08-7D1EE0F1A971}" type="sibTrans" cxnId="{0759ABC7-DC66-47AD-8344-932709DC4FF6}">
      <dgm:prSet/>
      <dgm:spPr/>
      <dgm:t>
        <a:bodyPr/>
        <a:lstStyle/>
        <a:p>
          <a:endParaRPr lang="zh-CN" altLang="en-US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33B11A47-3DB9-4590-A9D5-805994D632E9}">
      <dgm:prSet/>
      <dgm:spPr/>
      <dgm:t>
        <a:bodyPr/>
        <a:lstStyle/>
        <a:p>
          <a:pPr rtl="0"/>
          <a:r>
            <a:rPr lang="zh-CN" b="0" i="0" dirty="0" smtClean="0">
              <a:latin typeface="等线" panose="02010600030101010101" pitchFamily="2" charset="-122"/>
              <a:ea typeface="等线" panose="02010600030101010101" pitchFamily="2" charset="-122"/>
            </a:rPr>
            <a:t>每</a:t>
          </a:r>
          <a:r>
            <a:rPr lang="zh-CN" altLang="en-US" b="0" i="0" dirty="0" smtClean="0">
              <a:latin typeface="等线" panose="02010600030101010101" pitchFamily="2" charset="-122"/>
              <a:ea typeface="等线" panose="02010600030101010101" pitchFamily="2" charset="-122"/>
            </a:rPr>
            <a:t>周负责人</a:t>
          </a:r>
          <a:r>
            <a:rPr lang="zh-CN" b="0" i="0" dirty="0" smtClean="0">
              <a:latin typeface="等线" panose="02010600030101010101" pitchFamily="2" charset="-122"/>
              <a:ea typeface="等线" panose="02010600030101010101" pitchFamily="2" charset="-122"/>
            </a:rPr>
            <a:t>分享自己最近写的代码</a:t>
          </a:r>
          <a:endParaRPr lang="zh-CN" dirty="0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69276C82-07E8-46A1-BB9A-CBFE1412AA95}" type="parTrans" cxnId="{FE647E85-FCFC-4808-BB79-AEEACDAED77F}">
      <dgm:prSet/>
      <dgm:spPr/>
      <dgm:t>
        <a:bodyPr/>
        <a:lstStyle/>
        <a:p>
          <a:endParaRPr lang="zh-CN" altLang="en-US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39E710D9-CCE1-4E42-91B0-84543B13FF24}" type="sibTrans" cxnId="{FE647E85-FCFC-4808-BB79-AEEACDAED77F}">
      <dgm:prSet/>
      <dgm:spPr/>
      <dgm:t>
        <a:bodyPr/>
        <a:lstStyle/>
        <a:p>
          <a:endParaRPr lang="zh-CN" altLang="en-US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CD18A105-9BE8-49A7-B087-131614B6279D}">
      <dgm:prSet/>
      <dgm:spPr/>
      <dgm:t>
        <a:bodyPr/>
        <a:lstStyle/>
        <a:p>
          <a:pPr rtl="0"/>
          <a:r>
            <a:rPr lang="zh-CN" b="0" i="0" baseline="0" dirty="0" smtClean="0">
              <a:latin typeface="等线" panose="02010600030101010101" pitchFamily="2" charset="-122"/>
              <a:ea typeface="等线" panose="02010600030101010101" pitchFamily="2" charset="-122"/>
            </a:rPr>
            <a:t>每周五</a:t>
          </a:r>
          <a:endParaRPr lang="zh-CN" dirty="0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B8984AF0-6CA5-4071-A930-A5CECAD6EC23}" type="parTrans" cxnId="{35EE581F-272D-4818-BBE1-14BE38DCE0E7}">
      <dgm:prSet/>
      <dgm:spPr/>
      <dgm:t>
        <a:bodyPr/>
        <a:lstStyle/>
        <a:p>
          <a:endParaRPr lang="zh-CN" altLang="en-US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20DA93CF-5939-4C2A-9EB0-08C03B46811C}" type="sibTrans" cxnId="{35EE581F-272D-4818-BBE1-14BE38DCE0E7}">
      <dgm:prSet/>
      <dgm:spPr/>
      <dgm:t>
        <a:bodyPr/>
        <a:lstStyle/>
        <a:p>
          <a:endParaRPr lang="zh-CN" altLang="en-US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F4D9762E-691D-458C-BA68-D84570DE59D0}">
      <dgm:prSet/>
      <dgm:spPr/>
      <dgm:t>
        <a:bodyPr/>
        <a:lstStyle/>
        <a:p>
          <a:pPr rtl="0"/>
          <a:r>
            <a:rPr lang="en-US" b="0" i="0" dirty="0" smtClean="0">
              <a:latin typeface="等线" panose="02010600030101010101" pitchFamily="2" charset="-122"/>
              <a:ea typeface="等线" panose="02010600030101010101" pitchFamily="2" charset="-122"/>
            </a:rPr>
            <a:t>Frank</a:t>
          </a:r>
          <a:r>
            <a:rPr lang="zh-CN" b="0" i="0" dirty="0" smtClean="0">
              <a:latin typeface="等线" panose="02010600030101010101" pitchFamily="2" charset="-122"/>
              <a:ea typeface="等线" panose="02010600030101010101" pitchFamily="2" charset="-122"/>
            </a:rPr>
            <a:t>买书</a:t>
          </a:r>
          <a:endParaRPr lang="zh-CN" dirty="0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1799AEF4-DBC2-4746-9238-9579780F0807}" type="parTrans" cxnId="{3A50781F-414C-4D19-8B4D-40BB14B2F0B1}">
      <dgm:prSet/>
      <dgm:spPr/>
      <dgm:t>
        <a:bodyPr/>
        <a:lstStyle/>
        <a:p>
          <a:endParaRPr lang="zh-CN" altLang="en-US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6E03D209-44EB-43B4-A511-273126A3347D}" type="sibTrans" cxnId="{3A50781F-414C-4D19-8B4D-40BB14B2F0B1}">
      <dgm:prSet/>
      <dgm:spPr/>
      <dgm:t>
        <a:bodyPr/>
        <a:lstStyle/>
        <a:p>
          <a:endParaRPr lang="zh-CN" altLang="en-US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463FEE75-3DFA-4BDF-93DC-2ED1D2E9993F}">
      <dgm:prSet/>
      <dgm:spPr/>
      <dgm:t>
        <a:bodyPr/>
        <a:lstStyle/>
        <a:p>
          <a:pPr rtl="0"/>
          <a:r>
            <a:rPr lang="zh-CN" altLang="en-US" b="0" i="0" baseline="0" dirty="0" smtClean="0">
              <a:latin typeface="等线" panose="02010600030101010101" pitchFamily="2" charset="-122"/>
              <a:ea typeface="等线" panose="02010600030101010101" pitchFamily="2" charset="-122"/>
            </a:rPr>
            <a:t>周例会</a:t>
          </a:r>
          <a:endParaRPr lang="zh-CN" dirty="0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9C041343-C79D-44F2-90A3-068FEBFD1E50}" type="parTrans" cxnId="{5BB90A1D-380A-4276-8BEC-357AFBC30746}">
      <dgm:prSet/>
      <dgm:spPr/>
      <dgm:t>
        <a:bodyPr/>
        <a:lstStyle/>
        <a:p>
          <a:endParaRPr lang="zh-CN" altLang="en-US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8D2C60A3-963B-4324-A86D-822E56D70DDA}" type="sibTrans" cxnId="{5BB90A1D-380A-4276-8BEC-357AFBC30746}">
      <dgm:prSet/>
      <dgm:spPr/>
      <dgm:t>
        <a:bodyPr/>
        <a:lstStyle/>
        <a:p>
          <a:endParaRPr lang="zh-CN" altLang="en-US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AE123C5B-092B-49A2-A473-E6E2503E66CA}">
      <dgm:prSet/>
      <dgm:spPr/>
      <dgm:t>
        <a:bodyPr/>
        <a:lstStyle/>
        <a:p>
          <a:pPr rtl="0"/>
          <a:r>
            <a:rPr lang="en-US" b="0" i="0" baseline="0" dirty="0" smtClean="0">
              <a:latin typeface="等线" panose="02010600030101010101" pitchFamily="2" charset="-122"/>
              <a:ea typeface="等线" panose="02010600030101010101" pitchFamily="2" charset="-122"/>
            </a:rPr>
            <a:t>13:00-14:00 </a:t>
          </a:r>
          <a:endParaRPr lang="zh-CN" dirty="0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E6708E4B-83F9-47E4-8E71-A3190159E046}" type="parTrans" cxnId="{4B9E1132-9C6D-44EC-9E06-1210F30B6B19}">
      <dgm:prSet/>
      <dgm:spPr/>
      <dgm:t>
        <a:bodyPr/>
        <a:lstStyle/>
        <a:p>
          <a:endParaRPr lang="zh-CN" altLang="en-US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454607BC-85DB-419E-AA2A-C3C1B9D95FB5}" type="sibTrans" cxnId="{4B9E1132-9C6D-44EC-9E06-1210F30B6B19}">
      <dgm:prSet/>
      <dgm:spPr/>
      <dgm:t>
        <a:bodyPr/>
        <a:lstStyle/>
        <a:p>
          <a:endParaRPr lang="zh-CN" altLang="en-US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DF00C990-F546-4294-8AAC-CFCCAED16EE7}">
      <dgm:prSet/>
      <dgm:spPr/>
      <dgm:t>
        <a:bodyPr/>
        <a:lstStyle/>
        <a:p>
          <a:pPr rtl="0"/>
          <a:r>
            <a:rPr lang="zh-CN" altLang="en-US" b="0" i="0" baseline="0" dirty="0" smtClean="0">
              <a:latin typeface="等线" panose="02010600030101010101" pitchFamily="2" charset="-122"/>
              <a:ea typeface="等线" panose="02010600030101010101" pitchFamily="2" charset="-122"/>
            </a:rPr>
            <a:t>站立</a:t>
          </a:r>
          <a:r>
            <a:rPr lang="zh-CN" b="0" i="0" baseline="0" dirty="0" smtClean="0">
              <a:latin typeface="等线" panose="02010600030101010101" pitchFamily="2" charset="-122"/>
              <a:ea typeface="等线" panose="02010600030101010101" pitchFamily="2" charset="-122"/>
            </a:rPr>
            <a:t>例会</a:t>
          </a:r>
          <a:endParaRPr lang="zh-CN" dirty="0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8369FC28-D11F-4F26-A047-3E952E9096B0}" type="parTrans" cxnId="{4F6FF28F-DF61-4E58-A8A3-860CD2BB5756}">
      <dgm:prSet/>
      <dgm:spPr/>
      <dgm:t>
        <a:bodyPr/>
        <a:lstStyle/>
        <a:p>
          <a:endParaRPr lang="zh-CN" altLang="en-US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B07503AB-6FB6-49A0-A500-D7A918CF249F}" type="sibTrans" cxnId="{4F6FF28F-DF61-4E58-A8A3-860CD2BB5756}">
      <dgm:prSet/>
      <dgm:spPr/>
      <dgm:t>
        <a:bodyPr/>
        <a:lstStyle/>
        <a:p>
          <a:endParaRPr lang="zh-CN" altLang="en-US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8C1D0C62-EB11-484D-8E09-A3AE1A67F7AA}">
      <dgm:prSet/>
      <dgm:spPr/>
      <dgm:t>
        <a:bodyPr/>
        <a:lstStyle/>
        <a:p>
          <a:pPr rtl="0"/>
          <a:r>
            <a:rPr lang="en-US" b="0" i="0" baseline="0" dirty="0" smtClean="0">
              <a:latin typeface="等线" panose="02010600030101010101" pitchFamily="2" charset="-122"/>
              <a:ea typeface="等线" panose="02010600030101010101" pitchFamily="2" charset="-122"/>
            </a:rPr>
            <a:t>1</a:t>
          </a:r>
          <a:r>
            <a:rPr lang="en-US" altLang="zh-CN" b="0" i="0" baseline="0" dirty="0" smtClean="0">
              <a:latin typeface="等线" panose="02010600030101010101" pitchFamily="2" charset="-122"/>
              <a:ea typeface="等线" panose="02010600030101010101" pitchFamily="2" charset="-122"/>
            </a:rPr>
            <a:t>7</a:t>
          </a:r>
          <a:r>
            <a:rPr lang="en-US" b="0" i="0" baseline="0" dirty="0" smtClean="0">
              <a:latin typeface="等线" panose="02010600030101010101" pitchFamily="2" charset="-122"/>
              <a:ea typeface="等线" panose="02010600030101010101" pitchFamily="2" charset="-122"/>
            </a:rPr>
            <a:t>:00</a:t>
          </a:r>
          <a:r>
            <a:rPr lang="zh-CN" altLang="en-US" b="0" i="0" baseline="0" dirty="0" smtClean="0">
              <a:latin typeface="等线" panose="02010600030101010101" pitchFamily="2" charset="-122"/>
              <a:ea typeface="等线" panose="02010600030101010101" pitchFamily="2" charset="-122"/>
            </a:rPr>
            <a:t>后</a:t>
          </a:r>
          <a:r>
            <a:rPr lang="en-US" b="0" i="0" baseline="0" dirty="0" smtClean="0">
              <a:latin typeface="等线" panose="02010600030101010101" pitchFamily="2" charset="-122"/>
              <a:ea typeface="等线" panose="02010600030101010101" pitchFamily="2" charset="-122"/>
            </a:rPr>
            <a:t> </a:t>
          </a:r>
          <a:r>
            <a:rPr lang="zh-CN" altLang="en-US" b="0" i="0" baseline="0" dirty="0" smtClean="0">
              <a:latin typeface="等线" panose="02010600030101010101" pitchFamily="2" charset="-122"/>
              <a:ea typeface="等线" panose="02010600030101010101" pitchFamily="2" charset="-122"/>
            </a:rPr>
            <a:t>分享</a:t>
          </a:r>
          <a:r>
            <a:rPr lang="zh-CN" b="0" i="0" baseline="0" dirty="0" smtClean="0">
              <a:latin typeface="等线" panose="02010600030101010101" pitchFamily="2" charset="-122"/>
              <a:ea typeface="等线" panose="02010600030101010101" pitchFamily="2" charset="-122"/>
            </a:rPr>
            <a:t>读书时间</a:t>
          </a:r>
          <a:endParaRPr lang="zh-CN" dirty="0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0926C9A5-32D2-4E87-A4AF-F1623978622F}" type="parTrans" cxnId="{DC0D3167-09B1-4328-8D04-FDC5140D3C40}">
      <dgm:prSet/>
      <dgm:spPr/>
      <dgm:t>
        <a:bodyPr/>
        <a:lstStyle/>
        <a:p>
          <a:endParaRPr lang="zh-CN" altLang="en-US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4BBE0928-1CE5-48DC-9CFB-C7250923280C}" type="sibTrans" cxnId="{DC0D3167-09B1-4328-8D04-FDC5140D3C40}">
      <dgm:prSet/>
      <dgm:spPr/>
      <dgm:t>
        <a:bodyPr/>
        <a:lstStyle/>
        <a:p>
          <a:endParaRPr lang="zh-CN" altLang="en-US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3ABB1BA2-17B7-47D2-B37F-A021D52BEB34}">
      <dgm:prSet/>
      <dgm:spPr/>
      <dgm:t>
        <a:bodyPr/>
        <a:lstStyle/>
        <a:p>
          <a:pPr rtl="0"/>
          <a:r>
            <a:rPr lang="zh-CN" altLang="en-US" dirty="0" smtClean="0">
              <a:latin typeface="等线" panose="02010600030101010101" pitchFamily="2" charset="-122"/>
              <a:ea typeface="等线" panose="02010600030101010101" pitchFamily="2" charset="-122"/>
            </a:rPr>
            <a:t>研究方向上的成果</a:t>
          </a:r>
          <a:endParaRPr lang="zh-CN" dirty="0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1CD56EBE-A2FB-4578-9178-AA303F2FEFEC}" type="parTrans" cxnId="{DF1E1134-1115-4A1C-887E-23743D42E1EF}">
      <dgm:prSet/>
      <dgm:spPr/>
      <dgm:t>
        <a:bodyPr/>
        <a:lstStyle/>
        <a:p>
          <a:endParaRPr lang="zh-CN" altLang="en-US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A3BB2572-3EDC-421C-B8B8-1AE95873787F}" type="sibTrans" cxnId="{DF1E1134-1115-4A1C-887E-23743D42E1EF}">
      <dgm:prSet/>
      <dgm:spPr/>
      <dgm:t>
        <a:bodyPr/>
        <a:lstStyle/>
        <a:p>
          <a:endParaRPr lang="zh-CN" altLang="en-US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8F55AD97-955F-4D22-8E76-23F83E8BC21F}">
      <dgm:prSet/>
      <dgm:spPr/>
      <dgm:t>
        <a:bodyPr/>
        <a:lstStyle/>
        <a:p>
          <a:pPr rtl="0"/>
          <a:r>
            <a:rPr lang="zh-CN" altLang="en-US" dirty="0" smtClean="0">
              <a:latin typeface="等线" panose="02010600030101010101" pitchFamily="2" charset="-122"/>
              <a:ea typeface="等线" panose="02010600030101010101" pitchFamily="2" charset="-122"/>
            </a:rPr>
            <a:t>有则分享，没有取消</a:t>
          </a:r>
          <a:endParaRPr lang="zh-CN" dirty="0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C277DEAF-1707-4378-8926-AA526C99F5D6}" type="parTrans" cxnId="{D348B678-4D74-49E0-A581-A800E0A99144}">
      <dgm:prSet/>
      <dgm:spPr/>
      <dgm:t>
        <a:bodyPr/>
        <a:lstStyle/>
        <a:p>
          <a:endParaRPr lang="zh-CN" altLang="en-US"/>
        </a:p>
      </dgm:t>
    </dgm:pt>
    <dgm:pt modelId="{68D0A9D2-063E-4406-8D87-853CB2BF95C1}" type="sibTrans" cxnId="{D348B678-4D74-49E0-A581-A800E0A99144}">
      <dgm:prSet/>
      <dgm:spPr/>
      <dgm:t>
        <a:bodyPr/>
        <a:lstStyle/>
        <a:p>
          <a:endParaRPr lang="zh-CN" altLang="en-US"/>
        </a:p>
      </dgm:t>
    </dgm:pt>
    <dgm:pt modelId="{5C4D4F97-6C72-4B67-870C-23051CE0748E}">
      <dgm:prSet/>
      <dgm:spPr/>
      <dgm:t>
        <a:bodyPr/>
        <a:lstStyle/>
        <a:p>
          <a:pPr rtl="0"/>
          <a:r>
            <a:rPr lang="zh-CN" altLang="en-US" dirty="0" smtClean="0">
              <a:latin typeface="等线" panose="02010600030101010101" pitchFamily="2" charset="-122"/>
              <a:ea typeface="等线" panose="02010600030101010101" pitchFamily="2" charset="-122"/>
            </a:rPr>
            <a:t>有则分享，没有取消</a:t>
          </a:r>
          <a:endParaRPr lang="zh-CN" dirty="0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8603387D-4904-4C34-AC7C-8C66838DD047}" type="parTrans" cxnId="{ECFAAB5A-42C5-4224-8B12-9C2F177DC052}">
      <dgm:prSet/>
      <dgm:spPr/>
      <dgm:t>
        <a:bodyPr/>
        <a:lstStyle/>
        <a:p>
          <a:endParaRPr lang="zh-CN" altLang="en-US"/>
        </a:p>
      </dgm:t>
    </dgm:pt>
    <dgm:pt modelId="{17DD8413-7F3A-4D53-AB0F-80C5165E9113}" type="sibTrans" cxnId="{ECFAAB5A-42C5-4224-8B12-9C2F177DC052}">
      <dgm:prSet/>
      <dgm:spPr/>
      <dgm:t>
        <a:bodyPr/>
        <a:lstStyle/>
        <a:p>
          <a:endParaRPr lang="zh-CN" altLang="en-US"/>
        </a:p>
      </dgm:t>
    </dgm:pt>
    <dgm:pt modelId="{C60463EF-6A52-4855-B27B-EBC2DA60ACEC}">
      <dgm:prSet/>
      <dgm:spPr/>
      <dgm:t>
        <a:bodyPr/>
        <a:lstStyle/>
        <a:p>
          <a:pPr rtl="0"/>
          <a:r>
            <a:rPr lang="zh-CN" altLang="en-US" b="0" i="0" baseline="0" dirty="0" smtClean="0">
              <a:latin typeface="等线" panose="02010600030101010101" pitchFamily="2" charset="-122"/>
              <a:ea typeface="等线" panose="02010600030101010101" pitchFamily="2" charset="-122"/>
            </a:rPr>
            <a:t>周一</a:t>
          </a:r>
          <a:r>
            <a:rPr lang="en-US" b="0" i="0" baseline="0" dirty="0" smtClean="0">
              <a:latin typeface="等线" panose="02010600030101010101" pitchFamily="2" charset="-122"/>
              <a:ea typeface="等线" panose="02010600030101010101" pitchFamily="2" charset="-122"/>
            </a:rPr>
            <a:t>10:00-10:30</a:t>
          </a:r>
          <a:endParaRPr lang="zh-CN" dirty="0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7F462F65-7BC4-4A34-BA58-1A750CF65CBF}" type="parTrans" cxnId="{1AAA962F-4311-47FA-A772-3196412729CD}">
      <dgm:prSet/>
      <dgm:spPr/>
      <dgm:t>
        <a:bodyPr/>
        <a:lstStyle/>
        <a:p>
          <a:endParaRPr lang="zh-CN" altLang="en-US"/>
        </a:p>
      </dgm:t>
    </dgm:pt>
    <dgm:pt modelId="{695DDE9E-CB65-4FC3-839B-9B5A14E4AF7E}" type="sibTrans" cxnId="{1AAA962F-4311-47FA-A772-3196412729CD}">
      <dgm:prSet/>
      <dgm:spPr/>
      <dgm:t>
        <a:bodyPr/>
        <a:lstStyle/>
        <a:p>
          <a:endParaRPr lang="zh-CN" altLang="en-US"/>
        </a:p>
      </dgm:t>
    </dgm:pt>
    <dgm:pt modelId="{4A3FB786-6E9D-4C22-990F-B1C9C4CF680B}">
      <dgm:prSet/>
      <dgm:spPr/>
      <dgm:t>
        <a:bodyPr/>
        <a:lstStyle/>
        <a:p>
          <a:pPr rtl="0"/>
          <a:r>
            <a:rPr lang="zh-CN" altLang="en-US" dirty="0" smtClean="0">
              <a:latin typeface="等线" panose="02010600030101010101" pitchFamily="2" charset="-122"/>
              <a:ea typeface="等线" panose="02010600030101010101" pitchFamily="2" charset="-122"/>
            </a:rPr>
            <a:t>周二到周五 </a:t>
          </a:r>
          <a:r>
            <a:rPr lang="en-US" altLang="zh-CN" dirty="0" smtClean="0">
              <a:latin typeface="等线" panose="02010600030101010101" pitchFamily="2" charset="-122"/>
              <a:ea typeface="等线" panose="02010600030101010101" pitchFamily="2" charset="-122"/>
            </a:rPr>
            <a:t>9:30-9:45</a:t>
          </a:r>
          <a:endParaRPr lang="zh-CN" dirty="0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30A9C5CC-6F15-4D66-8D0A-7D236CB79016}" type="parTrans" cxnId="{D16CCB16-B185-4367-84C3-F8F6E188F6BE}">
      <dgm:prSet/>
      <dgm:spPr/>
      <dgm:t>
        <a:bodyPr/>
        <a:lstStyle/>
        <a:p>
          <a:endParaRPr lang="zh-CN" altLang="en-US"/>
        </a:p>
      </dgm:t>
    </dgm:pt>
    <dgm:pt modelId="{CD045C1F-7949-4872-AC73-A42C8307C614}" type="sibTrans" cxnId="{D16CCB16-B185-4367-84C3-F8F6E188F6BE}">
      <dgm:prSet/>
      <dgm:spPr/>
      <dgm:t>
        <a:bodyPr/>
        <a:lstStyle/>
        <a:p>
          <a:endParaRPr lang="zh-CN" altLang="en-US"/>
        </a:p>
      </dgm:t>
    </dgm:pt>
    <dgm:pt modelId="{DC1BA039-0BB6-4E5B-974C-5C5A7084B50B}">
      <dgm:prSet/>
      <dgm:spPr/>
      <dgm:t>
        <a:bodyPr/>
        <a:lstStyle/>
        <a:p>
          <a:pPr rtl="0"/>
          <a:r>
            <a:rPr lang="zh-CN" altLang="en-US" dirty="0" smtClean="0">
              <a:latin typeface="等线" panose="02010600030101010101" pitchFamily="2" charset="-122"/>
              <a:ea typeface="等线" panose="02010600030101010101" pitchFamily="2" charset="-122"/>
            </a:rPr>
            <a:t>每周负责人主要分享</a:t>
          </a:r>
          <a:endParaRPr lang="zh-CN" dirty="0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66F30072-8B1C-411D-917A-8D5FEC35A93E}" type="parTrans" cxnId="{2CBD0213-1A76-4533-B5A0-55F38AE4D69F}">
      <dgm:prSet/>
      <dgm:spPr/>
      <dgm:t>
        <a:bodyPr/>
        <a:lstStyle/>
        <a:p>
          <a:endParaRPr lang="zh-CN" altLang="en-US"/>
        </a:p>
      </dgm:t>
    </dgm:pt>
    <dgm:pt modelId="{EB39E98C-5A53-4C1E-B78B-2372431BB5B4}" type="sibTrans" cxnId="{2CBD0213-1A76-4533-B5A0-55F38AE4D69F}">
      <dgm:prSet/>
      <dgm:spPr/>
      <dgm:t>
        <a:bodyPr/>
        <a:lstStyle/>
        <a:p>
          <a:endParaRPr lang="zh-CN" altLang="en-US"/>
        </a:p>
      </dgm:t>
    </dgm:pt>
    <dgm:pt modelId="{32034352-0BD5-4E9E-9462-2D6EABC48455}">
      <dgm:prSet/>
      <dgm:spPr/>
      <dgm:t>
        <a:bodyPr/>
        <a:lstStyle/>
        <a:p>
          <a:pPr rtl="0"/>
          <a:r>
            <a:rPr lang="zh-CN" altLang="en-US" dirty="0" smtClean="0">
              <a:latin typeface="等线" panose="02010600030101010101" pitchFamily="2" charset="-122"/>
              <a:ea typeface="等线" panose="02010600030101010101" pitchFamily="2" charset="-122"/>
            </a:rPr>
            <a:t>指定的学习内容</a:t>
          </a:r>
          <a:endParaRPr lang="zh-CN" dirty="0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30ED3FC6-F1AA-425A-926F-D3991A24B31B}" type="parTrans" cxnId="{DC4DC2AB-FB97-4E85-8521-42F8E5A1C173}">
      <dgm:prSet/>
      <dgm:spPr/>
      <dgm:t>
        <a:bodyPr/>
        <a:lstStyle/>
        <a:p>
          <a:endParaRPr lang="zh-CN" altLang="en-US"/>
        </a:p>
      </dgm:t>
    </dgm:pt>
    <dgm:pt modelId="{973546D4-BC13-4641-B29E-EA4474468DE2}" type="sibTrans" cxnId="{DC4DC2AB-FB97-4E85-8521-42F8E5A1C173}">
      <dgm:prSet/>
      <dgm:spPr/>
      <dgm:t>
        <a:bodyPr/>
        <a:lstStyle/>
        <a:p>
          <a:endParaRPr lang="zh-CN" altLang="en-US"/>
        </a:p>
      </dgm:t>
    </dgm:pt>
    <dgm:pt modelId="{79CBDF45-5E79-4E00-BABF-C987F9E4BF5A}">
      <dgm:prSet/>
      <dgm:spPr/>
      <dgm:t>
        <a:bodyPr/>
        <a:lstStyle/>
        <a:p>
          <a:pPr rtl="0"/>
          <a:r>
            <a:rPr lang="zh-CN" altLang="en-US" dirty="0" smtClean="0">
              <a:latin typeface="等线" panose="02010600030101010101" pitchFamily="2" charset="-122"/>
              <a:ea typeface="等线" panose="02010600030101010101" pitchFamily="2" charset="-122"/>
            </a:rPr>
            <a:t>技术，管理或心理学</a:t>
          </a:r>
          <a:endParaRPr lang="zh-CN" dirty="0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1F8373D6-8072-4385-8FD6-75E8873B11DF}" type="parTrans" cxnId="{8E56FAF5-B929-470B-AD1E-F28F7BF7A45C}">
      <dgm:prSet/>
      <dgm:spPr/>
      <dgm:t>
        <a:bodyPr/>
        <a:lstStyle/>
        <a:p>
          <a:endParaRPr lang="zh-CN" altLang="en-US"/>
        </a:p>
      </dgm:t>
    </dgm:pt>
    <dgm:pt modelId="{14D96BAB-FAB4-409B-A080-760B3A1CBC00}" type="sibTrans" cxnId="{8E56FAF5-B929-470B-AD1E-F28F7BF7A45C}">
      <dgm:prSet/>
      <dgm:spPr/>
      <dgm:t>
        <a:bodyPr/>
        <a:lstStyle/>
        <a:p>
          <a:endParaRPr lang="zh-CN" altLang="en-US"/>
        </a:p>
      </dgm:t>
    </dgm:pt>
    <dgm:pt modelId="{91F2F377-2294-41D2-A891-26A9054B3D62}" type="pres">
      <dgm:prSet presAssocID="{6A61E3B6-0D6F-4F58-B84D-75A353B88813}" presName="rootnode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endParaRPr lang="zh-CN" altLang="en-US"/>
        </a:p>
      </dgm:t>
    </dgm:pt>
    <dgm:pt modelId="{9B074821-44B0-4733-AE15-93CF4F1B1363}" type="pres">
      <dgm:prSet presAssocID="{A5E84B6A-C531-4BE3-9AAA-1BBE18A18A18}" presName="composite" presStyleCnt="0"/>
      <dgm:spPr/>
    </dgm:pt>
    <dgm:pt modelId="{DC359F07-5F67-4421-82CD-6890CBBB3DF5}" type="pres">
      <dgm:prSet presAssocID="{A5E84B6A-C531-4BE3-9AAA-1BBE18A18A18}" presName="LShape" presStyleLbl="alignNode1" presStyleIdx="0" presStyleCnt="5"/>
      <dgm:spPr/>
    </dgm:pt>
    <dgm:pt modelId="{3918B629-1BED-4AF0-B714-D30AB531686F}" type="pres">
      <dgm:prSet presAssocID="{A5E84B6A-C531-4BE3-9AAA-1BBE18A18A18}" presName="ParentText" presStyleLbl="revTx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CAF2F6B-CB16-49E7-9B28-809744C86819}" type="pres">
      <dgm:prSet presAssocID="{A5E84B6A-C531-4BE3-9AAA-1BBE18A18A18}" presName="Triangle" presStyleLbl="alignNode1" presStyleIdx="1" presStyleCnt="5"/>
      <dgm:spPr/>
    </dgm:pt>
    <dgm:pt modelId="{FE50B496-8792-4621-8740-5E888BA48FBB}" type="pres">
      <dgm:prSet presAssocID="{6F7E004D-8C75-4D70-B24B-CDF698E6654E}" presName="sibTrans" presStyleCnt="0"/>
      <dgm:spPr/>
    </dgm:pt>
    <dgm:pt modelId="{448174F9-8C20-4CE1-84E4-5CAA7B12D7E6}" type="pres">
      <dgm:prSet presAssocID="{6F7E004D-8C75-4D70-B24B-CDF698E6654E}" presName="space" presStyleCnt="0"/>
      <dgm:spPr/>
    </dgm:pt>
    <dgm:pt modelId="{0C6F52FE-9246-4E0F-8A06-E0D963F1EDD5}" type="pres">
      <dgm:prSet presAssocID="{9F40F70F-D93E-4CE6-B116-1CB39DA1B187}" presName="composite" presStyleCnt="0"/>
      <dgm:spPr/>
    </dgm:pt>
    <dgm:pt modelId="{18BC902D-6C2B-4F47-B61A-0FFF54A3F816}" type="pres">
      <dgm:prSet presAssocID="{9F40F70F-D93E-4CE6-B116-1CB39DA1B187}" presName="LShape" presStyleLbl="alignNode1" presStyleIdx="2" presStyleCnt="5"/>
      <dgm:spPr/>
    </dgm:pt>
    <dgm:pt modelId="{3CE2082B-947F-47C2-BE45-2FE6D9FEC19E}" type="pres">
      <dgm:prSet presAssocID="{9F40F70F-D93E-4CE6-B116-1CB39DA1B187}" presName="ParentText" presStyleLbl="revTx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62C4586-87A6-4CA9-9B79-328786058971}" type="pres">
      <dgm:prSet presAssocID="{9F40F70F-D93E-4CE6-B116-1CB39DA1B187}" presName="Triangle" presStyleLbl="alignNode1" presStyleIdx="3" presStyleCnt="5"/>
      <dgm:spPr/>
    </dgm:pt>
    <dgm:pt modelId="{AC945F23-C721-4C19-B855-2514B881492D}" type="pres">
      <dgm:prSet presAssocID="{19C58214-38DD-43EE-A040-7C59680C1AF9}" presName="sibTrans" presStyleCnt="0"/>
      <dgm:spPr/>
    </dgm:pt>
    <dgm:pt modelId="{A7D592B4-C8DC-4337-9A41-E12A2258F356}" type="pres">
      <dgm:prSet presAssocID="{19C58214-38DD-43EE-A040-7C59680C1AF9}" presName="space" presStyleCnt="0"/>
      <dgm:spPr/>
    </dgm:pt>
    <dgm:pt modelId="{DB341DB6-A834-46DD-95AB-3327E67644C5}" type="pres">
      <dgm:prSet presAssocID="{CD18A105-9BE8-49A7-B087-131614B6279D}" presName="composite" presStyleCnt="0"/>
      <dgm:spPr/>
    </dgm:pt>
    <dgm:pt modelId="{24282919-9D7E-43FF-9E7A-DB93EE94A222}" type="pres">
      <dgm:prSet presAssocID="{CD18A105-9BE8-49A7-B087-131614B6279D}" presName="LShape" presStyleLbl="alignNode1" presStyleIdx="4" presStyleCnt="5"/>
      <dgm:spPr/>
    </dgm:pt>
    <dgm:pt modelId="{9F46A123-B9E8-4AF7-A911-7ABD3559E15C}" type="pres">
      <dgm:prSet presAssocID="{CD18A105-9BE8-49A7-B087-131614B6279D}" presName="ParentText" presStyleLbl="revTx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35EE581F-272D-4818-BBE1-14BE38DCE0E7}" srcId="{6A61E3B6-0D6F-4F58-B84D-75A353B88813}" destId="{CD18A105-9BE8-49A7-B087-131614B6279D}" srcOrd="2" destOrd="0" parTransId="{B8984AF0-6CA5-4071-A930-A5CECAD6EC23}" sibTransId="{20DA93CF-5939-4C2A-9EB0-08C03B46811C}"/>
    <dgm:cxn modelId="{D994C792-9CE3-4E5F-BBD1-BDB2F6B36B43}" type="presOf" srcId="{A5E84B6A-C531-4BE3-9AAA-1BBE18A18A18}" destId="{3918B629-1BED-4AF0-B714-D30AB531686F}" srcOrd="0" destOrd="0" presId="urn:microsoft.com/office/officeart/2009/3/layout/StepUpProcess"/>
    <dgm:cxn modelId="{A791B9F9-35E4-46E6-A958-335C538AC5EB}" type="presOf" srcId="{6A61E3B6-0D6F-4F58-B84D-75A353B88813}" destId="{91F2F377-2294-41D2-A891-26A9054B3D62}" srcOrd="0" destOrd="0" presId="urn:microsoft.com/office/officeart/2009/3/layout/StepUpProcess"/>
    <dgm:cxn modelId="{F625EE67-1549-4649-A379-404AAE39DBB4}" type="presOf" srcId="{686B1029-9F9F-4347-B361-38B551B08BD1}" destId="{3CE2082B-947F-47C2-BE45-2FE6D9FEC19E}" srcOrd="0" destOrd="2" presId="urn:microsoft.com/office/officeart/2009/3/layout/StepUpProcess"/>
    <dgm:cxn modelId="{6F459441-5258-41A7-9C5E-650F18CBE22D}" srcId="{6A61E3B6-0D6F-4F58-B84D-75A353B88813}" destId="{A5E84B6A-C531-4BE3-9AAA-1BBE18A18A18}" srcOrd="0" destOrd="0" parTransId="{EC1D4AE1-8D31-48A9-9ADC-CBAFEB6A7322}" sibTransId="{6F7E004D-8C75-4D70-B24B-CDF698E6654E}"/>
    <dgm:cxn modelId="{120F3036-E7A1-4913-803E-873744F36B9F}" type="presOf" srcId="{463FEE75-3DFA-4BDF-93DC-2ED1D2E9993F}" destId="{3918B629-1BED-4AF0-B714-D30AB531686F}" srcOrd="0" destOrd="1" presId="urn:microsoft.com/office/officeart/2009/3/layout/StepUpProcess"/>
    <dgm:cxn modelId="{ECFAAB5A-42C5-4224-8B12-9C2F177DC052}" srcId="{8C1D0C62-EB11-484D-8E09-A3AE1A67F7AA}" destId="{5C4D4F97-6C72-4B67-870C-23051CE0748E}" srcOrd="1" destOrd="0" parTransId="{8603387D-4904-4C34-AC7C-8C66838DD047}" sibTransId="{17DD8413-7F3A-4D53-AB0F-80C5165E9113}"/>
    <dgm:cxn modelId="{26D09B25-473C-44A8-B50E-CFA8A70F9BF5}" type="presOf" srcId="{32034352-0BD5-4E9E-9462-2D6EABC48455}" destId="{9F46A123-B9E8-4AF7-A911-7ABD3559E15C}" srcOrd="0" destOrd="5" presId="urn:microsoft.com/office/officeart/2009/3/layout/StepUpProcess"/>
    <dgm:cxn modelId="{BEF0A08F-D62D-45DD-BAC1-CDF7F440EC98}" type="presOf" srcId="{33B11A47-3DB9-4590-A9D5-805994D632E9}" destId="{3CE2082B-947F-47C2-BE45-2FE6D9FEC19E}" srcOrd="0" destOrd="3" presId="urn:microsoft.com/office/officeart/2009/3/layout/StepUpProcess"/>
    <dgm:cxn modelId="{186913C4-879D-4E98-BAF8-EA8C4CA3D366}" type="presOf" srcId="{AE123C5B-092B-49A2-A473-E6E2503E66CA}" destId="{3CE2082B-947F-47C2-BE45-2FE6D9FEC19E}" srcOrd="0" destOrd="1" presId="urn:microsoft.com/office/officeart/2009/3/layout/StepUpProcess"/>
    <dgm:cxn modelId="{D348B678-4D74-49E0-A581-A800E0A99144}" srcId="{9F40F70F-D93E-4CE6-B116-1CB39DA1B187}" destId="{8F55AD97-955F-4D22-8E76-23F83E8BC21F}" srcOrd="3" destOrd="0" parTransId="{C277DEAF-1707-4378-8926-AA526C99F5D6}" sibTransId="{68D0A9D2-063E-4406-8D87-853CB2BF95C1}"/>
    <dgm:cxn modelId="{781D5FFB-ED3D-4455-8664-EEB7D0B43522}" type="presOf" srcId="{5C4D4F97-6C72-4B67-870C-23051CE0748E}" destId="{9F46A123-B9E8-4AF7-A911-7ABD3559E15C}" srcOrd="0" destOrd="3" presId="urn:microsoft.com/office/officeart/2009/3/layout/StepUpProcess"/>
    <dgm:cxn modelId="{DB716A22-4A7F-4432-A39A-9F481D91AA46}" type="presOf" srcId="{C60463EF-6A52-4855-B27B-EBC2DA60ACEC}" destId="{3918B629-1BED-4AF0-B714-D30AB531686F}" srcOrd="0" destOrd="2" presId="urn:microsoft.com/office/officeart/2009/3/layout/StepUpProcess"/>
    <dgm:cxn modelId="{53673509-C4C5-4C54-AE3F-F150B352F7D0}" type="presOf" srcId="{8F55AD97-955F-4D22-8E76-23F83E8BC21F}" destId="{3CE2082B-947F-47C2-BE45-2FE6D9FEC19E}" srcOrd="0" destOrd="4" presId="urn:microsoft.com/office/officeart/2009/3/layout/StepUpProcess"/>
    <dgm:cxn modelId="{DC0D3167-09B1-4328-8D04-FDC5140D3C40}" srcId="{CD18A105-9BE8-49A7-B087-131614B6279D}" destId="{8C1D0C62-EB11-484D-8E09-A3AE1A67F7AA}" srcOrd="0" destOrd="0" parTransId="{0926C9A5-32D2-4E87-A4AF-F1623978622F}" sibTransId="{4BBE0928-1CE5-48DC-9CFB-C7250923280C}"/>
    <dgm:cxn modelId="{2CBD0213-1A76-4533-B5A0-55F38AE4D69F}" srcId="{8C1D0C62-EB11-484D-8E09-A3AE1A67F7AA}" destId="{DC1BA039-0BB6-4E5B-974C-5C5A7084B50B}" srcOrd="0" destOrd="0" parTransId="{66F30072-8B1C-411D-917A-8D5FEC35A93E}" sibTransId="{EB39E98C-5A53-4C1E-B78B-2372431BB5B4}"/>
    <dgm:cxn modelId="{F4704761-DB42-45EC-8050-EF98048BE7DF}" srcId="{6A61E3B6-0D6F-4F58-B84D-75A353B88813}" destId="{9F40F70F-D93E-4CE6-B116-1CB39DA1B187}" srcOrd="1" destOrd="0" parTransId="{665A32C6-C283-4274-9CE8-E6924B47282F}" sibTransId="{19C58214-38DD-43EE-A040-7C59680C1AF9}"/>
    <dgm:cxn modelId="{DF1E1134-1115-4A1C-887E-23743D42E1EF}" srcId="{8C1D0C62-EB11-484D-8E09-A3AE1A67F7AA}" destId="{3ABB1BA2-17B7-47D2-B37F-A021D52BEB34}" srcOrd="2" destOrd="0" parTransId="{1CD56EBE-A2FB-4578-9178-AA303F2FEFEC}" sibTransId="{A3BB2572-3EDC-421C-B8B8-1AE95873787F}"/>
    <dgm:cxn modelId="{8E56FAF5-B929-470B-AD1E-F28F7BF7A45C}" srcId="{8C1D0C62-EB11-484D-8E09-A3AE1A67F7AA}" destId="{79CBDF45-5E79-4E00-BABF-C987F9E4BF5A}" srcOrd="4" destOrd="0" parTransId="{1F8373D6-8072-4385-8FD6-75E8873B11DF}" sibTransId="{14D96BAB-FAB4-409B-A080-760B3A1CBC00}"/>
    <dgm:cxn modelId="{771CB994-26AE-4699-BB5D-9B68ACFB40AD}" type="presOf" srcId="{9F40F70F-D93E-4CE6-B116-1CB39DA1B187}" destId="{3CE2082B-947F-47C2-BE45-2FE6D9FEC19E}" srcOrd="0" destOrd="0" presId="urn:microsoft.com/office/officeart/2009/3/layout/StepUpProcess"/>
    <dgm:cxn modelId="{7B335373-8337-4C6A-BBE2-0EC9D764024B}" type="presOf" srcId="{F4D9762E-691D-458C-BA68-D84570DE59D0}" destId="{9F46A123-B9E8-4AF7-A911-7ABD3559E15C}" srcOrd="0" destOrd="7" presId="urn:microsoft.com/office/officeart/2009/3/layout/StepUpProcess"/>
    <dgm:cxn modelId="{D16CCB16-B185-4367-84C3-F8F6E188F6BE}" srcId="{DF00C990-F546-4294-8AAC-CFCCAED16EE7}" destId="{4A3FB786-6E9D-4C22-990F-B1C9C4CF680B}" srcOrd="0" destOrd="0" parTransId="{30A9C5CC-6F15-4D66-8D0A-7D236CB79016}" sibTransId="{CD045C1F-7949-4872-AC73-A42C8307C614}"/>
    <dgm:cxn modelId="{4A709F93-B31E-414E-8E91-F4DBB8B9E710}" type="presOf" srcId="{CD18A105-9BE8-49A7-B087-131614B6279D}" destId="{9F46A123-B9E8-4AF7-A911-7ABD3559E15C}" srcOrd="0" destOrd="0" presId="urn:microsoft.com/office/officeart/2009/3/layout/StepUpProcess"/>
    <dgm:cxn modelId="{5BB90A1D-380A-4276-8BEC-357AFBC30746}" srcId="{A5E84B6A-C531-4BE3-9AAA-1BBE18A18A18}" destId="{463FEE75-3DFA-4BDF-93DC-2ED1D2E9993F}" srcOrd="0" destOrd="0" parTransId="{9C041343-C79D-44F2-90A3-068FEBFD1E50}" sibTransId="{8D2C60A3-963B-4324-A86D-822E56D70DDA}"/>
    <dgm:cxn modelId="{461D9EFF-678D-4C1F-9E5D-8CD3A3384310}" type="presOf" srcId="{3ABB1BA2-17B7-47D2-B37F-A021D52BEB34}" destId="{9F46A123-B9E8-4AF7-A911-7ABD3559E15C}" srcOrd="0" destOrd="4" presId="urn:microsoft.com/office/officeart/2009/3/layout/StepUpProcess"/>
    <dgm:cxn modelId="{4F6FF28F-DF61-4E58-A8A3-860CD2BB5756}" srcId="{A5E84B6A-C531-4BE3-9AAA-1BBE18A18A18}" destId="{DF00C990-F546-4294-8AAC-CFCCAED16EE7}" srcOrd="1" destOrd="0" parTransId="{8369FC28-D11F-4F26-A047-3E952E9096B0}" sibTransId="{B07503AB-6FB6-49A0-A500-D7A918CF249F}"/>
    <dgm:cxn modelId="{01BE863A-56B1-4BE0-AABE-73E7B23766B5}" type="presOf" srcId="{DC1BA039-0BB6-4E5B-974C-5C5A7084B50B}" destId="{9F46A123-B9E8-4AF7-A911-7ABD3559E15C}" srcOrd="0" destOrd="2" presId="urn:microsoft.com/office/officeart/2009/3/layout/StepUpProcess"/>
    <dgm:cxn modelId="{278B45A4-3F3F-4C4E-A518-A726D7D93ED5}" type="presOf" srcId="{DF00C990-F546-4294-8AAC-CFCCAED16EE7}" destId="{3918B629-1BED-4AF0-B714-D30AB531686F}" srcOrd="0" destOrd="3" presId="urn:microsoft.com/office/officeart/2009/3/layout/StepUpProcess"/>
    <dgm:cxn modelId="{0759ABC7-DC66-47AD-8344-932709DC4FF6}" srcId="{9F40F70F-D93E-4CE6-B116-1CB39DA1B187}" destId="{686B1029-9F9F-4347-B361-38B551B08BD1}" srcOrd="1" destOrd="0" parTransId="{19235F60-B865-4CF3-BFAD-1AFD364F5C83}" sibTransId="{EA9AD916-DEB9-4042-AA08-7D1EE0F1A971}"/>
    <dgm:cxn modelId="{7106FEAF-715F-4C15-8056-1FBB74A71361}" type="presOf" srcId="{79CBDF45-5E79-4E00-BABF-C987F9E4BF5A}" destId="{9F46A123-B9E8-4AF7-A911-7ABD3559E15C}" srcOrd="0" destOrd="6" presId="urn:microsoft.com/office/officeart/2009/3/layout/StepUpProcess"/>
    <dgm:cxn modelId="{DC4DC2AB-FB97-4E85-8521-42F8E5A1C173}" srcId="{8C1D0C62-EB11-484D-8E09-A3AE1A67F7AA}" destId="{32034352-0BD5-4E9E-9462-2D6EABC48455}" srcOrd="3" destOrd="0" parTransId="{30ED3FC6-F1AA-425A-926F-D3991A24B31B}" sibTransId="{973546D4-BC13-4641-B29E-EA4474468DE2}"/>
    <dgm:cxn modelId="{3A50781F-414C-4D19-8B4D-40BB14B2F0B1}" srcId="{8C1D0C62-EB11-484D-8E09-A3AE1A67F7AA}" destId="{F4D9762E-691D-458C-BA68-D84570DE59D0}" srcOrd="5" destOrd="0" parTransId="{1799AEF4-DBC2-4746-9238-9579780F0807}" sibTransId="{6E03D209-44EB-43B4-A511-273126A3347D}"/>
    <dgm:cxn modelId="{FE647E85-FCFC-4808-BB79-AEEACDAED77F}" srcId="{9F40F70F-D93E-4CE6-B116-1CB39DA1B187}" destId="{33B11A47-3DB9-4590-A9D5-805994D632E9}" srcOrd="2" destOrd="0" parTransId="{69276C82-07E8-46A1-BB9A-CBFE1412AA95}" sibTransId="{39E710D9-CCE1-4E42-91B0-84543B13FF24}"/>
    <dgm:cxn modelId="{53D8BC4F-57E5-4EB2-8A9E-71517801E6A9}" type="presOf" srcId="{4A3FB786-6E9D-4C22-990F-B1C9C4CF680B}" destId="{3918B629-1BED-4AF0-B714-D30AB531686F}" srcOrd="0" destOrd="4" presId="urn:microsoft.com/office/officeart/2009/3/layout/StepUpProcess"/>
    <dgm:cxn modelId="{1AAA962F-4311-47FA-A772-3196412729CD}" srcId="{463FEE75-3DFA-4BDF-93DC-2ED1D2E9993F}" destId="{C60463EF-6A52-4855-B27B-EBC2DA60ACEC}" srcOrd="0" destOrd="0" parTransId="{7F462F65-7BC4-4A34-BA58-1A750CF65CBF}" sibTransId="{695DDE9E-CB65-4FC3-839B-9B5A14E4AF7E}"/>
    <dgm:cxn modelId="{4B9E1132-9C6D-44EC-9E06-1210F30B6B19}" srcId="{9F40F70F-D93E-4CE6-B116-1CB39DA1B187}" destId="{AE123C5B-092B-49A2-A473-E6E2503E66CA}" srcOrd="0" destOrd="0" parTransId="{E6708E4B-83F9-47E4-8E71-A3190159E046}" sibTransId="{454607BC-85DB-419E-AA2A-C3C1B9D95FB5}"/>
    <dgm:cxn modelId="{907B58CB-AFF8-4241-ADA2-F911F9364E86}" type="presOf" srcId="{8C1D0C62-EB11-484D-8E09-A3AE1A67F7AA}" destId="{9F46A123-B9E8-4AF7-A911-7ABD3559E15C}" srcOrd="0" destOrd="1" presId="urn:microsoft.com/office/officeart/2009/3/layout/StepUpProcess"/>
    <dgm:cxn modelId="{2CE79C5D-6F57-43CE-82E5-5C51F2BA0A78}" type="presParOf" srcId="{91F2F377-2294-41D2-A891-26A9054B3D62}" destId="{9B074821-44B0-4733-AE15-93CF4F1B1363}" srcOrd="0" destOrd="0" presId="urn:microsoft.com/office/officeart/2009/3/layout/StepUpProcess"/>
    <dgm:cxn modelId="{5A24A50C-B78F-49D2-B1F1-27E0F8E3D9C3}" type="presParOf" srcId="{9B074821-44B0-4733-AE15-93CF4F1B1363}" destId="{DC359F07-5F67-4421-82CD-6890CBBB3DF5}" srcOrd="0" destOrd="0" presId="urn:microsoft.com/office/officeart/2009/3/layout/StepUpProcess"/>
    <dgm:cxn modelId="{B194EF11-16E5-4239-91FE-F3CC20134B53}" type="presParOf" srcId="{9B074821-44B0-4733-AE15-93CF4F1B1363}" destId="{3918B629-1BED-4AF0-B714-D30AB531686F}" srcOrd="1" destOrd="0" presId="urn:microsoft.com/office/officeart/2009/3/layout/StepUpProcess"/>
    <dgm:cxn modelId="{A4712967-F8A3-4EBF-8278-820EB9C4BC30}" type="presParOf" srcId="{9B074821-44B0-4733-AE15-93CF4F1B1363}" destId="{1CAF2F6B-CB16-49E7-9B28-809744C86819}" srcOrd="2" destOrd="0" presId="urn:microsoft.com/office/officeart/2009/3/layout/StepUpProcess"/>
    <dgm:cxn modelId="{4136E0E8-2F29-427B-8800-CADF271CEF9C}" type="presParOf" srcId="{91F2F377-2294-41D2-A891-26A9054B3D62}" destId="{FE50B496-8792-4621-8740-5E888BA48FBB}" srcOrd="1" destOrd="0" presId="urn:microsoft.com/office/officeart/2009/3/layout/StepUpProcess"/>
    <dgm:cxn modelId="{9C3F3147-7284-45E4-8C45-E7A991B466AC}" type="presParOf" srcId="{FE50B496-8792-4621-8740-5E888BA48FBB}" destId="{448174F9-8C20-4CE1-84E4-5CAA7B12D7E6}" srcOrd="0" destOrd="0" presId="urn:microsoft.com/office/officeart/2009/3/layout/StepUpProcess"/>
    <dgm:cxn modelId="{7C69A4C9-62A6-4A2B-BBFA-6E5FDE1272F0}" type="presParOf" srcId="{91F2F377-2294-41D2-A891-26A9054B3D62}" destId="{0C6F52FE-9246-4E0F-8A06-E0D963F1EDD5}" srcOrd="2" destOrd="0" presId="urn:microsoft.com/office/officeart/2009/3/layout/StepUpProcess"/>
    <dgm:cxn modelId="{BFD8F97B-EB99-4A10-AC56-4CA0D1C8F5EF}" type="presParOf" srcId="{0C6F52FE-9246-4E0F-8A06-E0D963F1EDD5}" destId="{18BC902D-6C2B-4F47-B61A-0FFF54A3F816}" srcOrd="0" destOrd="0" presId="urn:microsoft.com/office/officeart/2009/3/layout/StepUpProcess"/>
    <dgm:cxn modelId="{0B99FF49-B78F-44BC-9D6A-0AB45229E44A}" type="presParOf" srcId="{0C6F52FE-9246-4E0F-8A06-E0D963F1EDD5}" destId="{3CE2082B-947F-47C2-BE45-2FE6D9FEC19E}" srcOrd="1" destOrd="0" presId="urn:microsoft.com/office/officeart/2009/3/layout/StepUpProcess"/>
    <dgm:cxn modelId="{5424DAF1-BB99-487D-B769-8EBF15A8F2EE}" type="presParOf" srcId="{0C6F52FE-9246-4E0F-8A06-E0D963F1EDD5}" destId="{862C4586-87A6-4CA9-9B79-328786058971}" srcOrd="2" destOrd="0" presId="urn:microsoft.com/office/officeart/2009/3/layout/StepUpProcess"/>
    <dgm:cxn modelId="{A255E400-6285-4E84-90AC-815C9FD02755}" type="presParOf" srcId="{91F2F377-2294-41D2-A891-26A9054B3D62}" destId="{AC945F23-C721-4C19-B855-2514B881492D}" srcOrd="3" destOrd="0" presId="urn:microsoft.com/office/officeart/2009/3/layout/StepUpProcess"/>
    <dgm:cxn modelId="{3F29FEBC-9A29-4724-A64D-63711CBD112D}" type="presParOf" srcId="{AC945F23-C721-4C19-B855-2514B881492D}" destId="{A7D592B4-C8DC-4337-9A41-E12A2258F356}" srcOrd="0" destOrd="0" presId="urn:microsoft.com/office/officeart/2009/3/layout/StepUpProcess"/>
    <dgm:cxn modelId="{3210C86B-8587-43C5-9A79-A5286DDF9F73}" type="presParOf" srcId="{91F2F377-2294-41D2-A891-26A9054B3D62}" destId="{DB341DB6-A834-46DD-95AB-3327E67644C5}" srcOrd="4" destOrd="0" presId="urn:microsoft.com/office/officeart/2009/3/layout/StepUpProcess"/>
    <dgm:cxn modelId="{2DC370DD-8462-4B5B-8437-3E25A5469B6E}" type="presParOf" srcId="{DB341DB6-A834-46DD-95AB-3327E67644C5}" destId="{24282919-9D7E-43FF-9E7A-DB93EE94A222}" srcOrd="0" destOrd="0" presId="urn:microsoft.com/office/officeart/2009/3/layout/StepUpProcess"/>
    <dgm:cxn modelId="{97C843A1-35D5-4C20-9CAE-A57AED5A9048}" type="presParOf" srcId="{DB341DB6-A834-46DD-95AB-3327E67644C5}" destId="{9F46A123-B9E8-4AF7-A911-7ABD3559E15C}" srcOrd="1" destOrd="0" presId="urn:microsoft.com/office/officeart/2009/3/layout/StepUp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9677065-E38B-4A76-B527-3137D45BEAA1}" type="doc">
      <dgm:prSet loTypeId="urn:microsoft.com/office/officeart/2005/8/layout/hList1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zh-CN" altLang="en-US"/>
        </a:p>
      </dgm:t>
    </dgm:pt>
    <dgm:pt modelId="{B1FB1F29-2D46-4B87-80F9-BFF47425769A}">
      <dgm:prSet phldrT="[文本]"/>
      <dgm:spPr/>
      <dgm:t>
        <a:bodyPr/>
        <a:lstStyle/>
        <a:p>
          <a:r>
            <a:rPr lang="zh-CN" altLang="en-US" dirty="0" smtClean="0">
              <a:latin typeface="等线" panose="02010600030101010101" pitchFamily="2" charset="-122"/>
              <a:ea typeface="等线" panose="02010600030101010101" pitchFamily="2" charset="-122"/>
            </a:rPr>
            <a:t>例会</a:t>
          </a:r>
          <a:endParaRPr lang="zh-CN" altLang="en-US" dirty="0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457F14CA-2A40-44C2-BB72-22532BD6F99F}" type="parTrans" cxnId="{5091734A-D50B-4506-ABED-92B7D5D9A0D7}">
      <dgm:prSet/>
      <dgm:spPr/>
      <dgm:t>
        <a:bodyPr/>
        <a:lstStyle/>
        <a:p>
          <a:endParaRPr lang="zh-CN" altLang="en-US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1B6BD399-507E-4A0D-9B32-85C26209E040}" type="sibTrans" cxnId="{5091734A-D50B-4506-ABED-92B7D5D9A0D7}">
      <dgm:prSet/>
      <dgm:spPr/>
      <dgm:t>
        <a:bodyPr/>
        <a:lstStyle/>
        <a:p>
          <a:endParaRPr lang="zh-CN" altLang="en-US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880A2BCE-1A9E-430A-AC93-C31E334F0477}">
      <dgm:prSet phldrT="[文本]"/>
      <dgm:spPr/>
      <dgm:t>
        <a:bodyPr/>
        <a:lstStyle/>
        <a:p>
          <a:r>
            <a:rPr lang="zh-CN" altLang="en-US" dirty="0" smtClean="0">
              <a:latin typeface="等线" panose="02010600030101010101" pitchFamily="2" charset="-122"/>
              <a:ea typeface="等线" panose="02010600030101010101" pitchFamily="2" charset="-122"/>
            </a:rPr>
            <a:t>组织站立会议</a:t>
          </a:r>
          <a:endParaRPr lang="zh-CN" altLang="en-US" dirty="0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CAA2D3A2-14D6-4A00-A2E3-180DB7366F2A}" type="parTrans" cxnId="{0911A8FB-CF9C-48EA-876F-3FF84082537A}">
      <dgm:prSet/>
      <dgm:spPr/>
      <dgm:t>
        <a:bodyPr/>
        <a:lstStyle/>
        <a:p>
          <a:endParaRPr lang="zh-CN" altLang="en-US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C822BC8A-1EAF-4504-8E8C-1DBAF75CF1B7}" type="sibTrans" cxnId="{0911A8FB-CF9C-48EA-876F-3FF84082537A}">
      <dgm:prSet/>
      <dgm:spPr/>
      <dgm:t>
        <a:bodyPr/>
        <a:lstStyle/>
        <a:p>
          <a:endParaRPr lang="zh-CN" altLang="en-US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D2440242-AE11-4449-9C1E-9DC9832F8AD3}">
      <dgm:prSet phldrT="[文本]"/>
      <dgm:spPr/>
      <dgm:t>
        <a:bodyPr/>
        <a:lstStyle/>
        <a:p>
          <a:r>
            <a:rPr lang="zh-CN" altLang="en-US" dirty="0" smtClean="0">
              <a:latin typeface="等线" panose="02010600030101010101" pitchFamily="2" charset="-122"/>
              <a:ea typeface="等线" panose="02010600030101010101" pitchFamily="2" charset="-122"/>
            </a:rPr>
            <a:t>代码找茬与分享</a:t>
          </a:r>
          <a:endParaRPr lang="zh-CN" altLang="en-US" dirty="0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19183922-F7A8-4E0E-A7D3-19B5DAE8DF2D}" type="parTrans" cxnId="{C814836C-93B5-4CC3-A6B5-14C7472E22A9}">
      <dgm:prSet/>
      <dgm:spPr/>
      <dgm:t>
        <a:bodyPr/>
        <a:lstStyle/>
        <a:p>
          <a:endParaRPr lang="zh-CN" altLang="en-US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08810FB1-C60C-4105-B4F8-9BA0D08ABBBD}" type="sibTrans" cxnId="{C814836C-93B5-4CC3-A6B5-14C7472E22A9}">
      <dgm:prSet/>
      <dgm:spPr/>
      <dgm:t>
        <a:bodyPr/>
        <a:lstStyle/>
        <a:p>
          <a:endParaRPr lang="zh-CN" altLang="en-US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1EC5182B-5019-4E40-A603-5ECF15161B17}">
      <dgm:prSet phldrT="[文本]"/>
      <dgm:spPr/>
      <dgm:t>
        <a:bodyPr/>
        <a:lstStyle/>
        <a:p>
          <a:r>
            <a:rPr lang="zh-CN" altLang="en-US" dirty="0" smtClean="0">
              <a:latin typeface="等线" panose="02010600030101010101" pitchFamily="2" charset="-122"/>
              <a:ea typeface="等线" panose="02010600030101010101" pitchFamily="2" charset="-122"/>
            </a:rPr>
            <a:t>当周主要代码分享人</a:t>
          </a:r>
          <a:endParaRPr lang="zh-CN" altLang="en-US" dirty="0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5EEFF9E8-4235-4233-A5C5-1A5EE900BB72}" type="parTrans" cxnId="{90AABE31-DA63-419C-A277-A1F8A4FE3235}">
      <dgm:prSet/>
      <dgm:spPr/>
      <dgm:t>
        <a:bodyPr/>
        <a:lstStyle/>
        <a:p>
          <a:endParaRPr lang="zh-CN" altLang="en-US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4AE14BFB-9BB6-469E-975B-B5554FA49AE3}" type="sibTrans" cxnId="{90AABE31-DA63-419C-A277-A1F8A4FE3235}">
      <dgm:prSet/>
      <dgm:spPr/>
      <dgm:t>
        <a:bodyPr/>
        <a:lstStyle/>
        <a:p>
          <a:endParaRPr lang="zh-CN" altLang="en-US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424FE3E2-63F1-4E21-A46C-C8809E9A0072}">
      <dgm:prSet phldrT="[文本]"/>
      <dgm:spPr/>
      <dgm:t>
        <a:bodyPr/>
        <a:lstStyle/>
        <a:p>
          <a:r>
            <a:rPr lang="zh-CN" altLang="en-US" dirty="0" smtClean="0">
              <a:latin typeface="等线" panose="02010600030101010101" pitchFamily="2" charset="-122"/>
              <a:ea typeface="等线" panose="02010600030101010101" pitchFamily="2" charset="-122"/>
            </a:rPr>
            <a:t>组织代码找茬</a:t>
          </a:r>
          <a:endParaRPr lang="zh-CN" altLang="en-US" dirty="0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7D1BD48B-CEA5-41AD-97FD-C4EF071E8360}" type="parTrans" cxnId="{618E5F89-3AA0-4D8E-991B-ED1BD563D097}">
      <dgm:prSet/>
      <dgm:spPr/>
      <dgm:t>
        <a:bodyPr/>
        <a:lstStyle/>
        <a:p>
          <a:endParaRPr lang="zh-CN" altLang="en-US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0B725E38-3A59-4668-B108-C5E35327B669}" type="sibTrans" cxnId="{618E5F89-3AA0-4D8E-991B-ED1BD563D097}">
      <dgm:prSet/>
      <dgm:spPr/>
      <dgm:t>
        <a:bodyPr/>
        <a:lstStyle/>
        <a:p>
          <a:endParaRPr lang="zh-CN" altLang="en-US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04AE658E-062E-4318-B395-55362618B7DC}">
      <dgm:prSet phldrT="[文本]"/>
      <dgm:spPr/>
      <dgm:t>
        <a:bodyPr/>
        <a:lstStyle/>
        <a:p>
          <a:r>
            <a:rPr lang="zh-CN" altLang="en-US" dirty="0" smtClean="0">
              <a:latin typeface="等线" panose="02010600030101010101" pitchFamily="2" charset="-122"/>
              <a:ea typeface="等线" panose="02010600030101010101" pitchFamily="2" charset="-122"/>
            </a:rPr>
            <a:t>内务</a:t>
          </a:r>
          <a:endParaRPr lang="zh-CN" altLang="en-US" dirty="0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D2AABD97-63E5-4105-8F76-D304BBB58B84}" type="parTrans" cxnId="{8E8DD532-D658-4292-BE88-55C7CC674C28}">
      <dgm:prSet/>
      <dgm:spPr/>
      <dgm:t>
        <a:bodyPr/>
        <a:lstStyle/>
        <a:p>
          <a:endParaRPr lang="zh-CN" altLang="en-US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C7B022F6-82E8-4F82-8E0F-C0F7B6F54A9B}" type="sibTrans" cxnId="{8E8DD532-D658-4292-BE88-55C7CC674C28}">
      <dgm:prSet/>
      <dgm:spPr/>
      <dgm:t>
        <a:bodyPr/>
        <a:lstStyle/>
        <a:p>
          <a:endParaRPr lang="zh-CN" altLang="en-US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966AC3F5-0D6C-4B40-8547-EF5962522773}">
      <dgm:prSet phldrT="[文本]"/>
      <dgm:spPr/>
      <dgm:t>
        <a:bodyPr/>
        <a:lstStyle/>
        <a:p>
          <a:r>
            <a:rPr lang="zh-CN" altLang="en-US" dirty="0" smtClean="0">
              <a:latin typeface="等线" panose="02010600030101010101" pitchFamily="2" charset="-122"/>
              <a:ea typeface="等线" panose="02010600030101010101" pitchFamily="2" charset="-122"/>
            </a:rPr>
            <a:t>负责公共区的事务检查</a:t>
          </a:r>
          <a:endParaRPr lang="zh-CN" altLang="en-US" dirty="0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42F147DC-AC66-42ED-A527-7EA6BC9773B6}" type="parTrans" cxnId="{41DF2463-D27B-43D2-919D-BD850F34BD97}">
      <dgm:prSet/>
      <dgm:spPr/>
      <dgm:t>
        <a:bodyPr/>
        <a:lstStyle/>
        <a:p>
          <a:endParaRPr lang="zh-CN" altLang="en-US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72F2EA88-3C6A-4EA3-9692-9A8871BCCB71}" type="sibTrans" cxnId="{41DF2463-D27B-43D2-919D-BD850F34BD97}">
      <dgm:prSet/>
      <dgm:spPr/>
      <dgm:t>
        <a:bodyPr/>
        <a:lstStyle/>
        <a:p>
          <a:endParaRPr lang="zh-CN" altLang="en-US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F18DACFD-91E7-47BF-9436-0A24FFBC74FB}">
      <dgm:prSet phldrT="[文本]"/>
      <dgm:spPr/>
      <dgm:t>
        <a:bodyPr/>
        <a:lstStyle/>
        <a:p>
          <a:r>
            <a:rPr lang="zh-CN" altLang="en-US" dirty="0" smtClean="0">
              <a:latin typeface="等线" panose="02010600030101010101" pitchFamily="2" charset="-122"/>
              <a:ea typeface="等线" panose="02010600030101010101" pitchFamily="2" charset="-122"/>
            </a:rPr>
            <a:t>组织和实施当周进行的活动</a:t>
          </a:r>
          <a:endParaRPr lang="zh-CN" altLang="en-US" dirty="0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25BB15FF-442F-473F-8FDB-5047A6FE7BA6}" type="parTrans" cxnId="{861F966D-B06D-482C-B4DB-7A9F9BF5B4E2}">
      <dgm:prSet/>
      <dgm:spPr/>
      <dgm:t>
        <a:bodyPr/>
        <a:lstStyle/>
        <a:p>
          <a:endParaRPr lang="zh-CN" altLang="en-US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5F54A64B-E24A-44E1-B999-BF92A87CF00E}" type="sibTrans" cxnId="{861F966D-B06D-482C-B4DB-7A9F9BF5B4E2}">
      <dgm:prSet/>
      <dgm:spPr/>
      <dgm:t>
        <a:bodyPr/>
        <a:lstStyle/>
        <a:p>
          <a:endParaRPr lang="zh-CN" altLang="en-US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33A42943-A6F2-417E-94E1-1544945EB6D1}">
      <dgm:prSet phldrT="[文本]"/>
      <dgm:spPr/>
      <dgm:t>
        <a:bodyPr/>
        <a:lstStyle/>
        <a:p>
          <a:r>
            <a:rPr lang="zh-CN" altLang="en-US" dirty="0" smtClean="0">
              <a:latin typeface="等线" panose="02010600030101010101" pitchFamily="2" charset="-122"/>
              <a:ea typeface="等线" panose="02010600030101010101" pitchFamily="2" charset="-122"/>
            </a:rPr>
            <a:t>剩余水量</a:t>
          </a:r>
          <a:endParaRPr lang="zh-CN" altLang="en-US" dirty="0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D1951D4B-BA26-4BBA-B158-29415E27AB84}" type="parTrans" cxnId="{09D312F7-F8D3-45D5-A9B2-E257DE2B3083}">
      <dgm:prSet/>
      <dgm:spPr/>
      <dgm:t>
        <a:bodyPr/>
        <a:lstStyle/>
        <a:p>
          <a:endParaRPr lang="zh-CN" altLang="en-US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9E60B021-8157-4978-B3EE-0FBB603F5773}" type="sibTrans" cxnId="{09D312F7-F8D3-45D5-A9B2-E257DE2B3083}">
      <dgm:prSet/>
      <dgm:spPr/>
      <dgm:t>
        <a:bodyPr/>
        <a:lstStyle/>
        <a:p>
          <a:endParaRPr lang="zh-CN" altLang="en-US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66BAB907-4250-45F0-B4BD-BA8915072B1B}">
      <dgm:prSet phldrT="[文本]"/>
      <dgm:spPr/>
      <dgm:t>
        <a:bodyPr/>
        <a:lstStyle/>
        <a:p>
          <a:r>
            <a:rPr lang="zh-CN" altLang="en-US" dirty="0" smtClean="0">
              <a:latin typeface="等线" panose="02010600030101010101" pitchFamily="2" charset="-122"/>
              <a:ea typeface="等线" panose="02010600030101010101" pitchFamily="2" charset="-122"/>
            </a:rPr>
            <a:t>上下班开门和锁门</a:t>
          </a:r>
          <a:endParaRPr lang="zh-CN" altLang="en-US" dirty="0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6EE0909D-39AE-486E-982D-6F3682185BA6}" type="parTrans" cxnId="{ACC05094-1957-4321-93DA-A4EFB54136E4}">
      <dgm:prSet/>
      <dgm:spPr/>
      <dgm:t>
        <a:bodyPr/>
        <a:lstStyle/>
        <a:p>
          <a:endParaRPr lang="zh-CN" altLang="en-US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848AAD8F-AA82-43D5-B45F-E97651D858DE}" type="sibTrans" cxnId="{ACC05094-1957-4321-93DA-A4EFB54136E4}">
      <dgm:prSet/>
      <dgm:spPr/>
      <dgm:t>
        <a:bodyPr/>
        <a:lstStyle/>
        <a:p>
          <a:endParaRPr lang="zh-CN" altLang="en-US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90F68075-A3EF-4364-BF0F-2133D6F52BFF}">
      <dgm:prSet phldrT="[文本]"/>
      <dgm:spPr/>
      <dgm:t>
        <a:bodyPr/>
        <a:lstStyle/>
        <a:p>
          <a:r>
            <a:rPr lang="zh-CN" altLang="en-US" dirty="0" smtClean="0">
              <a:latin typeface="等线" panose="02010600030101010101" pitchFamily="2" charset="-122"/>
              <a:ea typeface="等线" panose="02010600030101010101" pitchFamily="2" charset="-122"/>
            </a:rPr>
            <a:t>组织每周的卫生打扫</a:t>
          </a:r>
          <a:endParaRPr lang="zh-CN" altLang="en-US" dirty="0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F04DF586-C223-47C5-8AE6-56DDDAFBC789}" type="parTrans" cxnId="{F834A805-1872-4384-B208-56C00EAE594E}">
      <dgm:prSet/>
      <dgm:spPr/>
      <dgm:t>
        <a:bodyPr/>
        <a:lstStyle/>
        <a:p>
          <a:endParaRPr lang="zh-CN" altLang="en-US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E809348B-F237-49DE-935C-9FE9DCF38636}" type="sibTrans" cxnId="{F834A805-1872-4384-B208-56C00EAE594E}">
      <dgm:prSet/>
      <dgm:spPr/>
      <dgm:t>
        <a:bodyPr/>
        <a:lstStyle/>
        <a:p>
          <a:endParaRPr lang="zh-CN" altLang="en-US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A86B1809-DBA9-45B7-8700-28317F0A2C95}">
      <dgm:prSet phldrT="[文本]"/>
      <dgm:spPr/>
      <dgm:t>
        <a:bodyPr/>
        <a:lstStyle/>
        <a:p>
          <a:r>
            <a:rPr lang="zh-CN" altLang="en-US" dirty="0" smtClean="0">
              <a:latin typeface="等线" panose="02010600030101010101" pitchFamily="2" charset="-122"/>
              <a:ea typeface="等线" panose="02010600030101010101" pitchFamily="2" charset="-122"/>
            </a:rPr>
            <a:t>使用吸尘器打扫地面</a:t>
          </a:r>
          <a:endParaRPr lang="zh-CN" altLang="en-US" dirty="0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08D2B8B6-A956-4664-A8E9-A08351729DC3}" type="parTrans" cxnId="{42BEABBE-61E5-4227-BAA3-475D057E5BFD}">
      <dgm:prSet/>
      <dgm:spPr/>
      <dgm:t>
        <a:bodyPr/>
        <a:lstStyle/>
        <a:p>
          <a:endParaRPr lang="zh-CN" altLang="en-US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ED32C8DF-52AB-440A-A550-675137FA9C8C}" type="sibTrans" cxnId="{42BEABBE-61E5-4227-BAA3-475D057E5BFD}">
      <dgm:prSet/>
      <dgm:spPr/>
      <dgm:t>
        <a:bodyPr/>
        <a:lstStyle/>
        <a:p>
          <a:endParaRPr lang="zh-CN" altLang="en-US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FF2FD103-FBC3-473B-ACCE-9A6901C3248A}">
      <dgm:prSet phldrT="[文本]"/>
      <dgm:spPr/>
      <dgm:t>
        <a:bodyPr/>
        <a:lstStyle/>
        <a:p>
          <a:r>
            <a:rPr lang="zh-CN" altLang="en-US" dirty="0" smtClean="0">
              <a:latin typeface="等线" panose="02010600030101010101" pitchFamily="2" charset="-122"/>
              <a:ea typeface="等线" panose="02010600030101010101" pitchFamily="2" charset="-122"/>
            </a:rPr>
            <a:t>清理茶水桶</a:t>
          </a:r>
          <a:endParaRPr lang="zh-CN" altLang="en-US" dirty="0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46402257-5778-4908-AD8E-BA16951421A3}" type="parTrans" cxnId="{C7A4A738-FEA3-4A28-AC19-E5D7C68E869A}">
      <dgm:prSet/>
      <dgm:spPr/>
      <dgm:t>
        <a:bodyPr/>
        <a:lstStyle/>
        <a:p>
          <a:endParaRPr lang="zh-CN" altLang="en-US"/>
        </a:p>
      </dgm:t>
    </dgm:pt>
    <dgm:pt modelId="{DF85D22E-E726-4E33-9DC5-73D44149006C}" type="sibTrans" cxnId="{C7A4A738-FEA3-4A28-AC19-E5D7C68E869A}">
      <dgm:prSet/>
      <dgm:spPr/>
      <dgm:t>
        <a:bodyPr/>
        <a:lstStyle/>
        <a:p>
          <a:endParaRPr lang="zh-CN" altLang="en-US"/>
        </a:p>
      </dgm:t>
    </dgm:pt>
    <dgm:pt modelId="{B4F0858E-9569-45D4-A2CD-441CD767FBD5}">
      <dgm:prSet phldrT="[文本]"/>
      <dgm:spPr/>
      <dgm:t>
        <a:bodyPr/>
        <a:lstStyle/>
        <a:p>
          <a:r>
            <a:rPr lang="zh-CN" altLang="en-US" dirty="0" smtClean="0">
              <a:latin typeface="等线" panose="02010600030101010101" pitchFamily="2" charset="-122"/>
              <a:ea typeface="等线" panose="02010600030101010101" pitchFamily="2" charset="-122"/>
            </a:rPr>
            <a:t>当周主要分享人</a:t>
          </a:r>
          <a:endParaRPr lang="zh-CN" altLang="en-US" dirty="0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589475E8-96AE-4115-B327-81C0FF33E9D5}" type="parTrans" cxnId="{4479BD9C-9DD2-4DC1-94C7-3AF1EB196468}">
      <dgm:prSet/>
      <dgm:spPr/>
      <dgm:t>
        <a:bodyPr/>
        <a:lstStyle/>
        <a:p>
          <a:endParaRPr lang="zh-CN" altLang="en-US"/>
        </a:p>
      </dgm:t>
    </dgm:pt>
    <dgm:pt modelId="{8DFCF28C-6030-407A-9DF0-A6C72CA0C3F8}" type="sibTrans" cxnId="{4479BD9C-9DD2-4DC1-94C7-3AF1EB196468}">
      <dgm:prSet/>
      <dgm:spPr/>
      <dgm:t>
        <a:bodyPr/>
        <a:lstStyle/>
        <a:p>
          <a:endParaRPr lang="zh-CN" altLang="en-US"/>
        </a:p>
      </dgm:t>
    </dgm:pt>
    <dgm:pt modelId="{8708A818-3C6A-4887-8466-A9E2F995AF3F}">
      <dgm:prSet phldrT="[文本]"/>
      <dgm:spPr/>
      <dgm:t>
        <a:bodyPr/>
        <a:lstStyle/>
        <a:p>
          <a:r>
            <a:rPr lang="zh-CN" altLang="en-US" dirty="0" smtClean="0">
              <a:latin typeface="等线" panose="02010600030101010101" pitchFamily="2" charset="-122"/>
              <a:ea typeface="等线" panose="02010600030101010101" pitchFamily="2" charset="-122"/>
            </a:rPr>
            <a:t>组织分享</a:t>
          </a:r>
          <a:endParaRPr lang="zh-CN" altLang="en-US" dirty="0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86DA3BFA-59C2-4923-8FE6-2663C24744C7}" type="parTrans" cxnId="{5B890369-B02A-4D1F-99BD-5F0963403087}">
      <dgm:prSet/>
      <dgm:spPr/>
      <dgm:t>
        <a:bodyPr/>
        <a:lstStyle/>
        <a:p>
          <a:endParaRPr lang="zh-CN" altLang="en-US"/>
        </a:p>
      </dgm:t>
    </dgm:pt>
    <dgm:pt modelId="{BCE0DEB4-12E6-4A77-832D-D666B77D8577}" type="sibTrans" cxnId="{5B890369-B02A-4D1F-99BD-5F0963403087}">
      <dgm:prSet/>
      <dgm:spPr/>
      <dgm:t>
        <a:bodyPr/>
        <a:lstStyle/>
        <a:p>
          <a:endParaRPr lang="zh-CN" altLang="en-US"/>
        </a:p>
      </dgm:t>
    </dgm:pt>
    <dgm:pt modelId="{9F0E181B-E9F7-4E63-A5AB-F39D5476B2AC}" type="pres">
      <dgm:prSet presAssocID="{E9677065-E38B-4A76-B527-3137D45BEAA1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BC52C33F-C926-4CAB-884A-6B01920788C7}" type="pres">
      <dgm:prSet presAssocID="{B1FB1F29-2D46-4B87-80F9-BFF47425769A}" presName="composite" presStyleCnt="0"/>
      <dgm:spPr/>
    </dgm:pt>
    <dgm:pt modelId="{C2C98D72-8ED1-4F33-B319-16A270EF13E5}" type="pres">
      <dgm:prSet presAssocID="{B1FB1F29-2D46-4B87-80F9-BFF47425769A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2E5BC46-94AD-4BF3-A3C0-09F132B14736}" type="pres">
      <dgm:prSet presAssocID="{B1FB1F29-2D46-4B87-80F9-BFF47425769A}" presName="desTx" presStyleLbl="align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BFE4927-DCB6-4717-B488-4EFDF4F1DCBE}" type="pres">
      <dgm:prSet presAssocID="{1B6BD399-507E-4A0D-9B32-85C26209E040}" presName="space" presStyleCnt="0"/>
      <dgm:spPr/>
    </dgm:pt>
    <dgm:pt modelId="{85BD7DD1-8B40-4824-8EDB-E8CB8906CF3C}" type="pres">
      <dgm:prSet presAssocID="{D2440242-AE11-4449-9C1E-9DC9832F8AD3}" presName="composite" presStyleCnt="0"/>
      <dgm:spPr/>
    </dgm:pt>
    <dgm:pt modelId="{3BB90EDB-A9B8-4D86-BDEB-FD21510D2D97}" type="pres">
      <dgm:prSet presAssocID="{D2440242-AE11-4449-9C1E-9DC9832F8AD3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FA19305-AB0E-45C5-AF86-9B7F0AF60587}" type="pres">
      <dgm:prSet presAssocID="{D2440242-AE11-4449-9C1E-9DC9832F8AD3}" presName="desTx" presStyleLbl="align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F1444C1-E746-461B-9F60-8189D8FD99DB}" type="pres">
      <dgm:prSet presAssocID="{08810FB1-C60C-4105-B4F8-9BA0D08ABBBD}" presName="space" presStyleCnt="0"/>
      <dgm:spPr/>
    </dgm:pt>
    <dgm:pt modelId="{C33B0936-E600-4420-8A94-BCF57C132BA4}" type="pres">
      <dgm:prSet presAssocID="{04AE658E-062E-4318-B395-55362618B7DC}" presName="composite" presStyleCnt="0"/>
      <dgm:spPr/>
    </dgm:pt>
    <dgm:pt modelId="{39768855-18C1-49B2-B482-EBD58867F9BA}" type="pres">
      <dgm:prSet presAssocID="{04AE658E-062E-4318-B395-55362618B7DC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F076EE6-C944-4C25-B3C8-8466A5EE1BE4}" type="pres">
      <dgm:prSet presAssocID="{04AE658E-062E-4318-B395-55362618B7DC}" presName="desTx" presStyleLbl="align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505F4277-C742-4D4F-8E6A-B5DE25807A3F}" type="presOf" srcId="{B4F0858E-9569-45D4-A2CD-441CD767FBD5}" destId="{1FA19305-AB0E-45C5-AF86-9B7F0AF60587}" srcOrd="0" destOrd="2" presId="urn:microsoft.com/office/officeart/2005/8/layout/hList1"/>
    <dgm:cxn modelId="{C814836C-93B5-4CC3-A6B5-14C7472E22A9}" srcId="{E9677065-E38B-4A76-B527-3137D45BEAA1}" destId="{D2440242-AE11-4449-9C1E-9DC9832F8AD3}" srcOrd="1" destOrd="0" parTransId="{19183922-F7A8-4E0E-A7D3-19B5DAE8DF2D}" sibTransId="{08810FB1-C60C-4105-B4F8-9BA0D08ABBBD}"/>
    <dgm:cxn modelId="{861F966D-B06D-482C-B4DB-7A9F9BF5B4E2}" srcId="{04AE658E-062E-4318-B395-55362618B7DC}" destId="{F18DACFD-91E7-47BF-9436-0A24FFBC74FB}" srcOrd="3" destOrd="0" parTransId="{25BB15FF-442F-473F-8FDB-5047A6FE7BA6}" sibTransId="{5F54A64B-E24A-44E1-B999-BF92A87CF00E}"/>
    <dgm:cxn modelId="{ACC05094-1957-4321-93DA-A4EFB54136E4}" srcId="{966AC3F5-0D6C-4B40-8547-EF5962522773}" destId="{66BAB907-4250-45F0-B4BD-BA8915072B1B}" srcOrd="2" destOrd="0" parTransId="{6EE0909D-39AE-486E-982D-6F3682185BA6}" sibTransId="{848AAD8F-AA82-43D5-B45F-E97651D858DE}"/>
    <dgm:cxn modelId="{C2C4A0F9-7A8D-48C7-A6F4-F849DCC1CF8E}" type="presOf" srcId="{A86B1809-DBA9-45B7-8700-28317F0A2C95}" destId="{7F076EE6-C944-4C25-B3C8-8466A5EE1BE4}" srcOrd="0" destOrd="1" presId="urn:microsoft.com/office/officeart/2005/8/layout/hList1"/>
    <dgm:cxn modelId="{5091734A-D50B-4506-ABED-92B7D5D9A0D7}" srcId="{E9677065-E38B-4A76-B527-3137D45BEAA1}" destId="{B1FB1F29-2D46-4B87-80F9-BFF47425769A}" srcOrd="0" destOrd="0" parTransId="{457F14CA-2A40-44C2-BB72-22532BD6F99F}" sibTransId="{1B6BD399-507E-4A0D-9B32-85C26209E040}"/>
    <dgm:cxn modelId="{42BEABBE-61E5-4227-BAA3-475D057E5BFD}" srcId="{04AE658E-062E-4318-B395-55362618B7DC}" destId="{A86B1809-DBA9-45B7-8700-28317F0A2C95}" srcOrd="1" destOrd="0" parTransId="{08D2B8B6-A956-4664-A8E9-A08351729DC3}" sibTransId="{ED32C8DF-52AB-440A-A550-675137FA9C8C}"/>
    <dgm:cxn modelId="{9C85E1D1-4762-4350-9594-2A7C627CCBDE}" type="presOf" srcId="{1EC5182B-5019-4E40-A603-5ECF15161B17}" destId="{1FA19305-AB0E-45C5-AF86-9B7F0AF60587}" srcOrd="0" destOrd="0" presId="urn:microsoft.com/office/officeart/2005/8/layout/hList1"/>
    <dgm:cxn modelId="{93B654BD-CC85-4820-B34D-D8ED09A063CF}" type="presOf" srcId="{04AE658E-062E-4318-B395-55362618B7DC}" destId="{39768855-18C1-49B2-B482-EBD58867F9BA}" srcOrd="0" destOrd="0" presId="urn:microsoft.com/office/officeart/2005/8/layout/hList1"/>
    <dgm:cxn modelId="{4479BD9C-9DD2-4DC1-94C7-3AF1EB196468}" srcId="{D2440242-AE11-4449-9C1E-9DC9832F8AD3}" destId="{B4F0858E-9569-45D4-A2CD-441CD767FBD5}" srcOrd="2" destOrd="0" parTransId="{589475E8-96AE-4115-B327-81C0FF33E9D5}" sibTransId="{8DFCF28C-6030-407A-9DF0-A6C72CA0C3F8}"/>
    <dgm:cxn modelId="{0911A8FB-CF9C-48EA-876F-3FF84082537A}" srcId="{B1FB1F29-2D46-4B87-80F9-BFF47425769A}" destId="{880A2BCE-1A9E-430A-AC93-C31E334F0477}" srcOrd="0" destOrd="0" parTransId="{CAA2D3A2-14D6-4A00-A2E3-180DB7366F2A}" sibTransId="{C822BC8A-1EAF-4504-8E8C-1DBAF75CF1B7}"/>
    <dgm:cxn modelId="{5B890369-B02A-4D1F-99BD-5F0963403087}" srcId="{D2440242-AE11-4449-9C1E-9DC9832F8AD3}" destId="{8708A818-3C6A-4887-8466-A9E2F995AF3F}" srcOrd="3" destOrd="0" parTransId="{86DA3BFA-59C2-4923-8FE6-2663C24744C7}" sibTransId="{BCE0DEB4-12E6-4A77-832D-D666B77D8577}"/>
    <dgm:cxn modelId="{C7A4A738-FEA3-4A28-AC19-E5D7C68E869A}" srcId="{966AC3F5-0D6C-4B40-8547-EF5962522773}" destId="{FF2FD103-FBC3-473B-ACCE-9A6901C3248A}" srcOrd="1" destOrd="0" parTransId="{46402257-5778-4908-AD8E-BA16951421A3}" sibTransId="{DF85D22E-E726-4E33-9DC5-73D44149006C}"/>
    <dgm:cxn modelId="{0EEFB5F0-A44B-4A58-9348-B309BFB9ADCD}" type="presOf" srcId="{880A2BCE-1A9E-430A-AC93-C31E334F0477}" destId="{22E5BC46-94AD-4BF3-A3C0-09F132B14736}" srcOrd="0" destOrd="0" presId="urn:microsoft.com/office/officeart/2005/8/layout/hList1"/>
    <dgm:cxn modelId="{E8B0E969-5118-41D9-A758-BCFF762D4C99}" type="presOf" srcId="{D2440242-AE11-4449-9C1E-9DC9832F8AD3}" destId="{3BB90EDB-A9B8-4D86-BDEB-FD21510D2D97}" srcOrd="0" destOrd="0" presId="urn:microsoft.com/office/officeart/2005/8/layout/hList1"/>
    <dgm:cxn modelId="{90AABE31-DA63-419C-A277-A1F8A4FE3235}" srcId="{D2440242-AE11-4449-9C1E-9DC9832F8AD3}" destId="{1EC5182B-5019-4E40-A603-5ECF15161B17}" srcOrd="0" destOrd="0" parTransId="{5EEFF9E8-4235-4233-A5C5-1A5EE900BB72}" sibTransId="{4AE14BFB-9BB6-469E-975B-B5554FA49AE3}"/>
    <dgm:cxn modelId="{F834A805-1872-4384-B208-56C00EAE594E}" srcId="{04AE658E-062E-4318-B395-55362618B7DC}" destId="{90F68075-A3EF-4364-BF0F-2133D6F52BFF}" srcOrd="0" destOrd="0" parTransId="{F04DF586-C223-47C5-8AE6-56DDDAFBC789}" sibTransId="{E809348B-F237-49DE-935C-9FE9DCF38636}"/>
    <dgm:cxn modelId="{DA28D658-2FC5-4E64-80F2-8802902513E4}" type="presOf" srcId="{424FE3E2-63F1-4E21-A46C-C8809E9A0072}" destId="{1FA19305-AB0E-45C5-AF86-9B7F0AF60587}" srcOrd="0" destOrd="1" presId="urn:microsoft.com/office/officeart/2005/8/layout/hList1"/>
    <dgm:cxn modelId="{1469C7EC-2A4E-4407-A598-B9BBF6DA24B0}" type="presOf" srcId="{E9677065-E38B-4A76-B527-3137D45BEAA1}" destId="{9F0E181B-E9F7-4E63-A5AB-F39D5476B2AC}" srcOrd="0" destOrd="0" presId="urn:microsoft.com/office/officeart/2005/8/layout/hList1"/>
    <dgm:cxn modelId="{09D312F7-F8D3-45D5-A9B2-E257DE2B3083}" srcId="{966AC3F5-0D6C-4B40-8547-EF5962522773}" destId="{33A42943-A6F2-417E-94E1-1544945EB6D1}" srcOrd="0" destOrd="0" parTransId="{D1951D4B-BA26-4BBA-B158-29415E27AB84}" sibTransId="{9E60B021-8157-4978-B3EE-0FBB603F5773}"/>
    <dgm:cxn modelId="{8E8DD532-D658-4292-BE88-55C7CC674C28}" srcId="{E9677065-E38B-4A76-B527-3137D45BEAA1}" destId="{04AE658E-062E-4318-B395-55362618B7DC}" srcOrd="2" destOrd="0" parTransId="{D2AABD97-63E5-4105-8F76-D304BBB58B84}" sibTransId="{C7B022F6-82E8-4F82-8E0F-C0F7B6F54A9B}"/>
    <dgm:cxn modelId="{0ED7F76F-4D7E-4750-B5D0-51B2FF362AAB}" type="presOf" srcId="{66BAB907-4250-45F0-B4BD-BA8915072B1B}" destId="{7F076EE6-C944-4C25-B3C8-8466A5EE1BE4}" srcOrd="0" destOrd="5" presId="urn:microsoft.com/office/officeart/2005/8/layout/hList1"/>
    <dgm:cxn modelId="{618E5F89-3AA0-4D8E-991B-ED1BD563D097}" srcId="{D2440242-AE11-4449-9C1E-9DC9832F8AD3}" destId="{424FE3E2-63F1-4E21-A46C-C8809E9A0072}" srcOrd="1" destOrd="0" parTransId="{7D1BD48B-CEA5-41AD-97FD-C4EF071E8360}" sibTransId="{0B725E38-3A59-4668-B108-C5E35327B669}"/>
    <dgm:cxn modelId="{41DF2463-D27B-43D2-919D-BD850F34BD97}" srcId="{04AE658E-062E-4318-B395-55362618B7DC}" destId="{966AC3F5-0D6C-4B40-8547-EF5962522773}" srcOrd="2" destOrd="0" parTransId="{42F147DC-AC66-42ED-A527-7EA6BC9773B6}" sibTransId="{72F2EA88-3C6A-4EA3-9692-9A8871BCCB71}"/>
    <dgm:cxn modelId="{16426CB6-199B-4A7A-8BDF-6F32F2AD00F3}" type="presOf" srcId="{33A42943-A6F2-417E-94E1-1544945EB6D1}" destId="{7F076EE6-C944-4C25-B3C8-8466A5EE1BE4}" srcOrd="0" destOrd="3" presId="urn:microsoft.com/office/officeart/2005/8/layout/hList1"/>
    <dgm:cxn modelId="{178F1E7C-1A2D-43A2-B1EC-7C0476E6AD87}" type="presOf" srcId="{90F68075-A3EF-4364-BF0F-2133D6F52BFF}" destId="{7F076EE6-C944-4C25-B3C8-8466A5EE1BE4}" srcOrd="0" destOrd="0" presId="urn:microsoft.com/office/officeart/2005/8/layout/hList1"/>
    <dgm:cxn modelId="{221FC066-DAEC-452E-AC09-D76A369E3E36}" type="presOf" srcId="{966AC3F5-0D6C-4B40-8547-EF5962522773}" destId="{7F076EE6-C944-4C25-B3C8-8466A5EE1BE4}" srcOrd="0" destOrd="2" presId="urn:microsoft.com/office/officeart/2005/8/layout/hList1"/>
    <dgm:cxn modelId="{96CD3CEA-5432-4A61-BE60-69E69CE618EE}" type="presOf" srcId="{8708A818-3C6A-4887-8466-A9E2F995AF3F}" destId="{1FA19305-AB0E-45C5-AF86-9B7F0AF60587}" srcOrd="0" destOrd="3" presId="urn:microsoft.com/office/officeart/2005/8/layout/hList1"/>
    <dgm:cxn modelId="{53A68FF8-23EB-4870-A8D0-6E9D11866720}" type="presOf" srcId="{FF2FD103-FBC3-473B-ACCE-9A6901C3248A}" destId="{7F076EE6-C944-4C25-B3C8-8466A5EE1BE4}" srcOrd="0" destOrd="4" presId="urn:microsoft.com/office/officeart/2005/8/layout/hList1"/>
    <dgm:cxn modelId="{5E1FF682-4D15-42C1-8291-F284FEA083C5}" type="presOf" srcId="{F18DACFD-91E7-47BF-9436-0A24FFBC74FB}" destId="{7F076EE6-C944-4C25-B3C8-8466A5EE1BE4}" srcOrd="0" destOrd="6" presId="urn:microsoft.com/office/officeart/2005/8/layout/hList1"/>
    <dgm:cxn modelId="{D39CD353-F619-40B3-ADEF-8AD6BFDD195A}" type="presOf" srcId="{B1FB1F29-2D46-4B87-80F9-BFF47425769A}" destId="{C2C98D72-8ED1-4F33-B319-16A270EF13E5}" srcOrd="0" destOrd="0" presId="urn:microsoft.com/office/officeart/2005/8/layout/hList1"/>
    <dgm:cxn modelId="{E7793874-C777-4388-9F71-C6C0DE139C27}" type="presParOf" srcId="{9F0E181B-E9F7-4E63-A5AB-F39D5476B2AC}" destId="{BC52C33F-C926-4CAB-884A-6B01920788C7}" srcOrd="0" destOrd="0" presId="urn:microsoft.com/office/officeart/2005/8/layout/hList1"/>
    <dgm:cxn modelId="{E7A72C3D-1669-4DC8-A095-916337BF2EB8}" type="presParOf" srcId="{BC52C33F-C926-4CAB-884A-6B01920788C7}" destId="{C2C98D72-8ED1-4F33-B319-16A270EF13E5}" srcOrd="0" destOrd="0" presId="urn:microsoft.com/office/officeart/2005/8/layout/hList1"/>
    <dgm:cxn modelId="{B0ED6E80-BAFB-4459-93C7-B65328D4F9C2}" type="presParOf" srcId="{BC52C33F-C926-4CAB-884A-6B01920788C7}" destId="{22E5BC46-94AD-4BF3-A3C0-09F132B14736}" srcOrd="1" destOrd="0" presId="urn:microsoft.com/office/officeart/2005/8/layout/hList1"/>
    <dgm:cxn modelId="{F445D141-A934-4A74-ABB7-7367E191A72B}" type="presParOf" srcId="{9F0E181B-E9F7-4E63-A5AB-F39D5476B2AC}" destId="{CBFE4927-DCB6-4717-B488-4EFDF4F1DCBE}" srcOrd="1" destOrd="0" presId="urn:microsoft.com/office/officeart/2005/8/layout/hList1"/>
    <dgm:cxn modelId="{23062463-7C91-413B-B252-42B93153F2DA}" type="presParOf" srcId="{9F0E181B-E9F7-4E63-A5AB-F39D5476B2AC}" destId="{85BD7DD1-8B40-4824-8EDB-E8CB8906CF3C}" srcOrd="2" destOrd="0" presId="urn:microsoft.com/office/officeart/2005/8/layout/hList1"/>
    <dgm:cxn modelId="{296E9E76-B24C-4220-92BE-56CD671B0482}" type="presParOf" srcId="{85BD7DD1-8B40-4824-8EDB-E8CB8906CF3C}" destId="{3BB90EDB-A9B8-4D86-BDEB-FD21510D2D97}" srcOrd="0" destOrd="0" presId="urn:microsoft.com/office/officeart/2005/8/layout/hList1"/>
    <dgm:cxn modelId="{3FD3D4E2-1964-4BB0-91EF-6505DBB1CC2A}" type="presParOf" srcId="{85BD7DD1-8B40-4824-8EDB-E8CB8906CF3C}" destId="{1FA19305-AB0E-45C5-AF86-9B7F0AF60587}" srcOrd="1" destOrd="0" presId="urn:microsoft.com/office/officeart/2005/8/layout/hList1"/>
    <dgm:cxn modelId="{2BFA86B6-9CC9-4510-9676-707F60483A28}" type="presParOf" srcId="{9F0E181B-E9F7-4E63-A5AB-F39D5476B2AC}" destId="{3F1444C1-E746-461B-9F60-8189D8FD99DB}" srcOrd="3" destOrd="0" presId="urn:microsoft.com/office/officeart/2005/8/layout/hList1"/>
    <dgm:cxn modelId="{1F56A031-F2DE-4CA2-A808-8353425164CB}" type="presParOf" srcId="{9F0E181B-E9F7-4E63-A5AB-F39D5476B2AC}" destId="{C33B0936-E600-4420-8A94-BCF57C132BA4}" srcOrd="4" destOrd="0" presId="urn:microsoft.com/office/officeart/2005/8/layout/hList1"/>
    <dgm:cxn modelId="{21B8E8B7-B686-4288-B973-A80523EAA324}" type="presParOf" srcId="{C33B0936-E600-4420-8A94-BCF57C132BA4}" destId="{39768855-18C1-49B2-B482-EBD58867F9BA}" srcOrd="0" destOrd="0" presId="urn:microsoft.com/office/officeart/2005/8/layout/hList1"/>
    <dgm:cxn modelId="{F244C65F-FCD5-4B9F-B0C0-3A0EB5C68787}" type="presParOf" srcId="{C33B0936-E600-4420-8A94-BCF57C132BA4}" destId="{7F076EE6-C944-4C25-B3C8-8466A5EE1BE4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103D7A7-6680-482A-BCB2-61E86F979124}" type="doc">
      <dgm:prSet loTypeId="urn:microsoft.com/office/officeart/2005/8/layout/process3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zh-CN" altLang="en-US"/>
        </a:p>
      </dgm:t>
    </dgm:pt>
    <dgm:pt modelId="{EEFB77B3-D99E-41D6-91E2-232613B5BFEE}">
      <dgm:prSet phldrT="[文本]"/>
      <dgm:spPr/>
      <dgm:t>
        <a:bodyPr/>
        <a:lstStyle/>
        <a:p>
          <a:r>
            <a:rPr lang="zh-CN" altLang="en-US" dirty="0" smtClean="0">
              <a:latin typeface="等线" panose="02010600030101010101" pitchFamily="2" charset="-122"/>
              <a:ea typeface="等线" panose="02010600030101010101" pitchFamily="2" charset="-122"/>
            </a:rPr>
            <a:t>有话就说</a:t>
          </a:r>
          <a:endParaRPr lang="zh-CN" altLang="en-US" dirty="0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183D4BBF-38D6-4384-8BCB-4134D2E3A74A}" type="parTrans" cxnId="{45B6846A-ED9E-4E9B-99ED-E2725BE84AC8}">
      <dgm:prSet/>
      <dgm:spPr/>
      <dgm:t>
        <a:bodyPr/>
        <a:lstStyle/>
        <a:p>
          <a:endParaRPr lang="zh-CN" altLang="en-US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3EA65206-790F-4933-8B85-4F6BE95FD81D}" type="sibTrans" cxnId="{45B6846A-ED9E-4E9B-99ED-E2725BE84AC8}">
      <dgm:prSet/>
      <dgm:spPr/>
      <dgm:t>
        <a:bodyPr/>
        <a:lstStyle/>
        <a:p>
          <a:endParaRPr lang="zh-CN" altLang="en-US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C6435458-B15A-4D9E-8C45-634423C49F17}">
      <dgm:prSet phldrT="[文本]"/>
      <dgm:spPr/>
      <dgm:t>
        <a:bodyPr/>
        <a:lstStyle/>
        <a:p>
          <a:r>
            <a:rPr lang="en-US" altLang="zh-CN" dirty="0" smtClean="0">
              <a:latin typeface="等线" panose="02010600030101010101" pitchFamily="2" charset="-122"/>
              <a:ea typeface="等线" panose="02010600030101010101" pitchFamily="2" charset="-122"/>
            </a:rPr>
            <a:t>1 : 1 Talk</a:t>
          </a:r>
          <a:endParaRPr lang="zh-CN" altLang="en-US" dirty="0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9C1DB3B9-4852-404D-807C-FD77D9ED4FA7}" type="parTrans" cxnId="{F7DE0BAB-04F8-4B73-912F-CCCBE645DE45}">
      <dgm:prSet/>
      <dgm:spPr/>
      <dgm:t>
        <a:bodyPr/>
        <a:lstStyle/>
        <a:p>
          <a:endParaRPr lang="zh-CN" altLang="en-US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D6C517B6-4D16-42E7-9235-6D13653BCAA0}" type="sibTrans" cxnId="{F7DE0BAB-04F8-4B73-912F-CCCBE645DE45}">
      <dgm:prSet/>
      <dgm:spPr/>
      <dgm:t>
        <a:bodyPr/>
        <a:lstStyle/>
        <a:p>
          <a:endParaRPr lang="zh-CN" altLang="en-US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BCCFC7B5-B708-4692-9826-05B1EE6AEEEE}">
      <dgm:prSet phldrT="[文本]"/>
      <dgm:spPr/>
      <dgm:t>
        <a:bodyPr/>
        <a:lstStyle/>
        <a:p>
          <a:r>
            <a:rPr lang="zh-CN" altLang="en-US" dirty="0" smtClean="0">
              <a:latin typeface="等线" panose="02010600030101010101" pitchFamily="2" charset="-122"/>
              <a:ea typeface="等线" panose="02010600030101010101" pitchFamily="2" charset="-122"/>
            </a:rPr>
            <a:t>一对一的聊天</a:t>
          </a:r>
          <a:endParaRPr lang="zh-CN" altLang="en-US" dirty="0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847F6139-6090-4E65-BDC4-E32DADCB00DE}" type="parTrans" cxnId="{78B5DE62-6460-4881-B4B3-60DD54C834C8}">
      <dgm:prSet/>
      <dgm:spPr/>
      <dgm:t>
        <a:bodyPr/>
        <a:lstStyle/>
        <a:p>
          <a:endParaRPr lang="zh-CN" altLang="en-US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EC6822BC-622B-4CFF-9F40-5784C7D8875D}" type="sibTrans" cxnId="{78B5DE62-6460-4881-B4B3-60DD54C834C8}">
      <dgm:prSet/>
      <dgm:spPr/>
      <dgm:t>
        <a:bodyPr/>
        <a:lstStyle/>
        <a:p>
          <a:endParaRPr lang="zh-CN" altLang="en-US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B541DDC1-E850-473C-9111-44B4993EDA68}">
      <dgm:prSet phldrT="[文本]"/>
      <dgm:spPr/>
      <dgm:t>
        <a:bodyPr/>
        <a:lstStyle/>
        <a:p>
          <a:r>
            <a:rPr lang="zh-CN" altLang="en-US" dirty="0" smtClean="0">
              <a:latin typeface="等线" panose="02010600030101010101" pitchFamily="2" charset="-122"/>
              <a:ea typeface="等线" panose="02010600030101010101" pitchFamily="2" charset="-122"/>
            </a:rPr>
            <a:t>我能为你做什么</a:t>
          </a:r>
          <a:endParaRPr lang="zh-CN" altLang="en-US" dirty="0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AEB7A0C8-37B9-42A9-A87F-7B18D63A118B}" type="parTrans" cxnId="{BB61534D-9540-4399-BF8C-CD7ED7619B08}">
      <dgm:prSet/>
      <dgm:spPr/>
      <dgm:t>
        <a:bodyPr/>
        <a:lstStyle/>
        <a:p>
          <a:endParaRPr lang="zh-CN" altLang="en-US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7FB27D32-EEA4-4D93-B5B0-5AE40818BE1E}" type="sibTrans" cxnId="{BB61534D-9540-4399-BF8C-CD7ED7619B08}">
      <dgm:prSet/>
      <dgm:spPr/>
      <dgm:t>
        <a:bodyPr/>
        <a:lstStyle/>
        <a:p>
          <a:endParaRPr lang="zh-CN" altLang="en-US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F93E14EF-B7A0-4FDD-9117-880FB1C53AF3}">
      <dgm:prSet phldrT="[文本]"/>
      <dgm:spPr/>
      <dgm:t>
        <a:bodyPr/>
        <a:lstStyle/>
        <a:p>
          <a:r>
            <a:rPr lang="zh-CN" altLang="en-US" dirty="0" smtClean="0">
              <a:latin typeface="等线" panose="02010600030101010101" pitchFamily="2" charset="-122"/>
              <a:ea typeface="等线" panose="02010600030101010101" pitchFamily="2" charset="-122"/>
            </a:rPr>
            <a:t>对我和公司的建议</a:t>
          </a:r>
          <a:endParaRPr lang="zh-CN" altLang="en-US" dirty="0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A6C40219-A260-4D9E-A22B-9844B7631235}" type="parTrans" cxnId="{C78D1EDA-7BC2-4FCA-B008-D9A79206F2CE}">
      <dgm:prSet/>
      <dgm:spPr/>
      <dgm:t>
        <a:bodyPr/>
        <a:lstStyle/>
        <a:p>
          <a:endParaRPr lang="zh-CN" altLang="en-US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0559B188-FC26-4B2D-B516-80AD3C706C52}" type="sibTrans" cxnId="{C78D1EDA-7BC2-4FCA-B008-D9A79206F2CE}">
      <dgm:prSet/>
      <dgm:spPr/>
      <dgm:t>
        <a:bodyPr/>
        <a:lstStyle/>
        <a:p>
          <a:endParaRPr lang="zh-CN" altLang="en-US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9C926B8D-F19C-4DFA-B75C-7B75FA2DE8E5}">
      <dgm:prSet phldrT="[文本]"/>
      <dgm:spPr/>
      <dgm:t>
        <a:bodyPr/>
        <a:lstStyle/>
        <a:p>
          <a:r>
            <a:rPr lang="zh-CN" altLang="en-US" dirty="0" smtClean="0">
              <a:latin typeface="等线" panose="02010600030101010101" pitchFamily="2" charset="-122"/>
              <a:ea typeface="等线" panose="02010600030101010101" pitchFamily="2" charset="-122"/>
            </a:rPr>
            <a:t>各种不爽</a:t>
          </a:r>
          <a:endParaRPr lang="zh-CN" altLang="en-US" dirty="0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333CF82D-2926-4E25-A969-447251DB9C7F}" type="parTrans" cxnId="{36B1E240-7B40-4D1A-A484-360695FE521F}">
      <dgm:prSet/>
      <dgm:spPr/>
      <dgm:t>
        <a:bodyPr/>
        <a:lstStyle/>
        <a:p>
          <a:endParaRPr lang="zh-CN" altLang="en-US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C0D0D9D6-049E-4E66-8013-CCA0AD0DA1C3}" type="sibTrans" cxnId="{36B1E240-7B40-4D1A-A484-360695FE521F}">
      <dgm:prSet/>
      <dgm:spPr/>
      <dgm:t>
        <a:bodyPr/>
        <a:lstStyle/>
        <a:p>
          <a:endParaRPr lang="zh-CN" altLang="en-US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AAB5064F-35BE-4A38-BE5F-7CA8E349AA59}">
      <dgm:prSet phldrT="[文本]"/>
      <dgm:spPr/>
      <dgm:t>
        <a:bodyPr/>
        <a:lstStyle/>
        <a:p>
          <a:r>
            <a:rPr lang="zh-CN" altLang="en-US" dirty="0" smtClean="0">
              <a:latin typeface="等线" panose="02010600030101010101" pitchFamily="2" charset="-122"/>
              <a:ea typeface="等线" panose="02010600030101010101" pitchFamily="2" charset="-122"/>
            </a:rPr>
            <a:t>凡事有交代</a:t>
          </a:r>
          <a:endParaRPr lang="zh-CN" altLang="en-US" dirty="0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0739123A-2C16-4117-9C83-09DFC5F281EF}" type="parTrans" cxnId="{95C0CBDF-398D-4C0A-B20B-586200A3A7F2}">
      <dgm:prSet/>
      <dgm:spPr/>
      <dgm:t>
        <a:bodyPr/>
        <a:lstStyle/>
        <a:p>
          <a:endParaRPr lang="zh-CN" altLang="en-US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EEC08052-34A4-4EC3-B9DF-5E0242F0F073}" type="sibTrans" cxnId="{95C0CBDF-398D-4C0A-B20B-586200A3A7F2}">
      <dgm:prSet/>
      <dgm:spPr/>
      <dgm:t>
        <a:bodyPr/>
        <a:lstStyle/>
        <a:p>
          <a:endParaRPr lang="zh-CN" altLang="en-US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F7ADBE30-B890-4544-B533-0299D48F74FE}">
      <dgm:prSet phldrT="[文本]"/>
      <dgm:spPr/>
      <dgm:t>
        <a:bodyPr/>
        <a:lstStyle/>
        <a:p>
          <a:r>
            <a:rPr lang="zh-CN" altLang="en-US" dirty="0" smtClean="0">
              <a:latin typeface="等线" panose="02010600030101010101" pitchFamily="2" charset="-122"/>
              <a:ea typeface="等线" panose="02010600030101010101" pitchFamily="2" charset="-122"/>
            </a:rPr>
            <a:t>每月一次</a:t>
          </a:r>
          <a:endParaRPr lang="zh-CN" altLang="en-US" dirty="0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CE6D5B95-DDE9-4D1D-907F-A4D3E4E62F91}" type="parTrans" cxnId="{0DE57D31-2CA5-4278-96FB-E870DA2D4F2F}">
      <dgm:prSet/>
      <dgm:spPr/>
      <dgm:t>
        <a:bodyPr/>
        <a:lstStyle/>
        <a:p>
          <a:endParaRPr lang="zh-CN" altLang="en-US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DEF7FF66-0F7D-4796-8F18-15A05E860C54}" type="sibTrans" cxnId="{0DE57D31-2CA5-4278-96FB-E870DA2D4F2F}">
      <dgm:prSet/>
      <dgm:spPr/>
      <dgm:t>
        <a:bodyPr/>
        <a:lstStyle/>
        <a:p>
          <a:endParaRPr lang="zh-CN" altLang="en-US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8E6C4065-A493-473D-9E31-1BEABD4C59DE}">
      <dgm:prSet phldrT="[文本]"/>
      <dgm:spPr/>
      <dgm:t>
        <a:bodyPr/>
        <a:lstStyle/>
        <a:p>
          <a:r>
            <a:rPr lang="zh-CN" altLang="en-US" dirty="0" smtClean="0">
              <a:latin typeface="等线" panose="02010600030101010101" pitchFamily="2" charset="-122"/>
              <a:ea typeface="等线" panose="02010600030101010101" pitchFamily="2" charset="-122"/>
            </a:rPr>
            <a:t>不清楚就问</a:t>
          </a:r>
          <a:endParaRPr lang="zh-CN" altLang="en-US" dirty="0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847A7E62-9BAB-4264-A931-0B7F15C72505}" type="parTrans" cxnId="{D91084D3-226A-4913-903C-A0CE78707BAB}">
      <dgm:prSet/>
      <dgm:spPr/>
      <dgm:t>
        <a:bodyPr/>
        <a:lstStyle/>
        <a:p>
          <a:endParaRPr lang="zh-CN" altLang="en-US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414D8E25-411C-44B1-A258-67E75ED0EA87}" type="sibTrans" cxnId="{D91084D3-226A-4913-903C-A0CE78707BAB}">
      <dgm:prSet/>
      <dgm:spPr/>
      <dgm:t>
        <a:bodyPr/>
        <a:lstStyle/>
        <a:p>
          <a:endParaRPr lang="zh-CN" altLang="en-US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535F4B29-EAEE-44B6-8FD0-C5177F545C2A}">
      <dgm:prSet phldrT="[文本]"/>
      <dgm:spPr/>
      <dgm:t>
        <a:bodyPr/>
        <a:lstStyle/>
        <a:p>
          <a:r>
            <a:rPr lang="zh-CN" altLang="en-US" dirty="0" smtClean="0">
              <a:latin typeface="等线" panose="02010600030101010101" pitchFamily="2" charset="-122"/>
              <a:ea typeface="等线" panose="02010600030101010101" pitchFamily="2" charset="-122"/>
            </a:rPr>
            <a:t>问题不过夜</a:t>
          </a:r>
          <a:endParaRPr lang="zh-CN" altLang="en-US" dirty="0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7499A35E-6534-47F5-AFE6-B6DD889233C5}" type="parTrans" cxnId="{A0B8C31B-AC3E-42A7-83D8-F56951EF63DD}">
      <dgm:prSet/>
      <dgm:spPr/>
      <dgm:t>
        <a:bodyPr/>
        <a:lstStyle/>
        <a:p>
          <a:endParaRPr lang="zh-CN" altLang="en-US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26A0EBDD-EE94-4EDB-9892-2D2BBC66825C}" type="sibTrans" cxnId="{A0B8C31B-AC3E-42A7-83D8-F56951EF63DD}">
      <dgm:prSet/>
      <dgm:spPr/>
      <dgm:t>
        <a:bodyPr/>
        <a:lstStyle/>
        <a:p>
          <a:endParaRPr lang="zh-CN" altLang="en-US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598C5EE9-B6FE-47C0-BFEA-0028106BDD1C}">
      <dgm:prSet phldrT="[文本]"/>
      <dgm:spPr/>
      <dgm:t>
        <a:bodyPr/>
        <a:lstStyle/>
        <a:p>
          <a:r>
            <a:rPr lang="zh-CN" altLang="en-US" dirty="0" smtClean="0">
              <a:latin typeface="等线" panose="02010600030101010101" pitchFamily="2" charset="-122"/>
              <a:ea typeface="等线" panose="02010600030101010101" pitchFamily="2" charset="-122"/>
            </a:rPr>
            <a:t>请假</a:t>
          </a:r>
          <a:endParaRPr lang="zh-CN" altLang="en-US" dirty="0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44A734D9-04E8-45F0-A857-4CBDE646448F}" type="parTrans" cxnId="{295CB9EE-37CA-4995-95DE-3CA4D04768A2}">
      <dgm:prSet/>
      <dgm:spPr/>
      <dgm:t>
        <a:bodyPr/>
        <a:lstStyle/>
        <a:p>
          <a:endParaRPr lang="zh-CN" altLang="en-US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1BA7ECC5-53B6-4529-A8B2-8B524B022AB2}" type="sibTrans" cxnId="{295CB9EE-37CA-4995-95DE-3CA4D04768A2}">
      <dgm:prSet/>
      <dgm:spPr/>
      <dgm:t>
        <a:bodyPr/>
        <a:lstStyle/>
        <a:p>
          <a:endParaRPr lang="zh-CN" altLang="en-US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FE911BA3-381C-4760-B560-7A224F44702D}">
      <dgm:prSet phldrT="[文本]"/>
      <dgm:spPr/>
      <dgm:t>
        <a:bodyPr/>
        <a:lstStyle/>
        <a:p>
          <a:r>
            <a:rPr lang="zh-CN" altLang="en-US" dirty="0" smtClean="0">
              <a:latin typeface="等线" panose="02010600030101010101" pitchFamily="2" charset="-122"/>
              <a:ea typeface="等线" panose="02010600030101010101" pitchFamily="2" charset="-122"/>
            </a:rPr>
            <a:t>和</a:t>
          </a:r>
          <a:r>
            <a:rPr lang="en-US" altLang="zh-CN" dirty="0" smtClean="0">
              <a:latin typeface="等线" panose="02010600030101010101" pitchFamily="2" charset="-122"/>
              <a:ea typeface="等线" panose="02010600030101010101" pitchFamily="2" charset="-122"/>
            </a:rPr>
            <a:t>Frank</a:t>
          </a:r>
          <a:r>
            <a:rPr lang="zh-CN" altLang="en-US" dirty="0" smtClean="0">
              <a:latin typeface="等线" panose="02010600030101010101" pitchFamily="2" charset="-122"/>
              <a:ea typeface="等线" panose="02010600030101010101" pitchFamily="2" charset="-122"/>
            </a:rPr>
            <a:t>商量</a:t>
          </a:r>
          <a:endParaRPr lang="zh-CN" altLang="en-US" dirty="0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A63151A0-9D2E-4791-8EE6-9484B845EE10}" type="parTrans" cxnId="{51582B94-D228-4AF7-BAE1-81934187E476}">
      <dgm:prSet/>
      <dgm:spPr/>
      <dgm:t>
        <a:bodyPr/>
        <a:lstStyle/>
        <a:p>
          <a:endParaRPr lang="zh-CN" altLang="en-US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9BFAED88-4275-48DC-9802-5E4987357B5A}" type="sibTrans" cxnId="{51582B94-D228-4AF7-BAE1-81934187E476}">
      <dgm:prSet/>
      <dgm:spPr/>
      <dgm:t>
        <a:bodyPr/>
        <a:lstStyle/>
        <a:p>
          <a:endParaRPr lang="zh-CN" altLang="en-US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42E1A0EE-1109-446F-B03C-3086B60C1F17}">
      <dgm:prSet phldrT="[文本]"/>
      <dgm:spPr/>
      <dgm:t>
        <a:bodyPr/>
        <a:lstStyle/>
        <a:p>
          <a:r>
            <a:rPr lang="zh-CN" altLang="en-US" dirty="0" smtClean="0">
              <a:latin typeface="等线" panose="02010600030101010101" pitchFamily="2" charset="-122"/>
              <a:ea typeface="等线" panose="02010600030101010101" pitchFamily="2" charset="-122"/>
            </a:rPr>
            <a:t>后台申请</a:t>
          </a:r>
          <a:endParaRPr lang="zh-CN" altLang="en-US" dirty="0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0BFBD1AC-2D38-4E99-BAF7-99066DAA45BF}" type="parTrans" cxnId="{58ABAEBD-F479-42E4-9BE9-F5B74CFA937F}">
      <dgm:prSet/>
      <dgm:spPr/>
      <dgm:t>
        <a:bodyPr/>
        <a:lstStyle/>
        <a:p>
          <a:endParaRPr lang="zh-CN" altLang="en-US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3AF66099-A10E-47DB-B139-7214C4982224}" type="sibTrans" cxnId="{58ABAEBD-F479-42E4-9BE9-F5B74CFA937F}">
      <dgm:prSet/>
      <dgm:spPr/>
      <dgm:t>
        <a:bodyPr/>
        <a:lstStyle/>
        <a:p>
          <a:endParaRPr lang="zh-CN" altLang="en-US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EDAFAEDB-A436-4CA5-9969-DA27E5AF72A7}">
      <dgm:prSet phldrT="[文本]"/>
      <dgm:spPr/>
      <dgm:t>
        <a:bodyPr/>
        <a:lstStyle/>
        <a:p>
          <a:r>
            <a:rPr lang="zh-CN" altLang="en-US" dirty="0" smtClean="0">
              <a:latin typeface="等线" panose="02010600030101010101" pitchFamily="2" charset="-122"/>
              <a:ea typeface="等线" panose="02010600030101010101" pitchFamily="2" charset="-122"/>
            </a:rPr>
            <a:t>不能提前申请的需要及时补假</a:t>
          </a:r>
          <a:endParaRPr lang="zh-CN" altLang="en-US" dirty="0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C6B6C481-C8B5-4417-B00B-0BCF30C0FFA9}" type="parTrans" cxnId="{DE423426-485A-43E5-B5FD-82E66C6FDE93}">
      <dgm:prSet/>
      <dgm:spPr/>
      <dgm:t>
        <a:bodyPr/>
        <a:lstStyle/>
        <a:p>
          <a:endParaRPr lang="zh-CN" altLang="en-US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9972CFD6-C489-4738-897F-EE427C03B2A4}" type="sibTrans" cxnId="{DE423426-485A-43E5-B5FD-82E66C6FDE93}">
      <dgm:prSet/>
      <dgm:spPr/>
      <dgm:t>
        <a:bodyPr/>
        <a:lstStyle/>
        <a:p>
          <a:endParaRPr lang="zh-CN" altLang="en-US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7A20EC14-A24D-4A54-9E24-C85345389264}">
      <dgm:prSet phldrT="[文本]"/>
      <dgm:spPr/>
      <dgm:t>
        <a:bodyPr/>
        <a:lstStyle/>
        <a:p>
          <a:r>
            <a:rPr lang="zh-CN" altLang="en-US" dirty="0" smtClean="0">
              <a:latin typeface="等线" panose="02010600030101010101" pitchFamily="2" charset="-122"/>
              <a:ea typeface="等线" panose="02010600030101010101" pitchFamily="2" charset="-122"/>
            </a:rPr>
            <a:t>件件有着落</a:t>
          </a:r>
          <a:endParaRPr lang="zh-CN" altLang="en-US" dirty="0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E6783722-45DF-40AD-80B2-C6D6B180B44F}" type="parTrans" cxnId="{3BFA10E9-679D-45F1-BB08-F34A3B603FD8}">
      <dgm:prSet/>
      <dgm:spPr/>
      <dgm:t>
        <a:bodyPr/>
        <a:lstStyle/>
        <a:p>
          <a:endParaRPr lang="zh-CN" altLang="en-US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2E5861EA-DE78-44DD-A355-C0121981B38E}" type="sibTrans" cxnId="{3BFA10E9-679D-45F1-BB08-F34A3B603FD8}">
      <dgm:prSet/>
      <dgm:spPr/>
      <dgm:t>
        <a:bodyPr/>
        <a:lstStyle/>
        <a:p>
          <a:endParaRPr lang="zh-CN" altLang="en-US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DFC635C3-E49F-4FFF-B2DF-E0FA6584ED74}">
      <dgm:prSet phldrT="[文本]"/>
      <dgm:spPr/>
      <dgm:t>
        <a:bodyPr/>
        <a:lstStyle/>
        <a:p>
          <a:r>
            <a:rPr lang="zh-CN" altLang="en-US" dirty="0" smtClean="0">
              <a:latin typeface="等线" panose="02010600030101010101" pitchFamily="2" charset="-122"/>
              <a:ea typeface="等线" panose="02010600030101010101" pitchFamily="2" charset="-122"/>
            </a:rPr>
            <a:t>事事有回音</a:t>
          </a:r>
          <a:endParaRPr lang="zh-CN" altLang="en-US" dirty="0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B3F8526A-DF5A-4C01-8090-DC0DB7282C79}" type="parTrans" cxnId="{8B49415E-C26E-43C1-8514-35D495ADB755}">
      <dgm:prSet/>
      <dgm:spPr/>
      <dgm:t>
        <a:bodyPr/>
        <a:lstStyle/>
        <a:p>
          <a:endParaRPr lang="zh-CN" altLang="en-US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CFAD6C13-F924-4CC3-99A6-1A5235E40B7D}" type="sibTrans" cxnId="{8B49415E-C26E-43C1-8514-35D495ADB755}">
      <dgm:prSet/>
      <dgm:spPr/>
      <dgm:t>
        <a:bodyPr/>
        <a:lstStyle/>
        <a:p>
          <a:endParaRPr lang="zh-CN" altLang="en-US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C0AB0C7E-7772-4827-AD42-5A03B990CD4D}">
      <dgm:prSet phldrT="[文本]"/>
      <dgm:spPr/>
      <dgm:t>
        <a:bodyPr/>
        <a:lstStyle/>
        <a:p>
          <a:r>
            <a:rPr lang="zh-CN" altLang="en-US" dirty="0" smtClean="0">
              <a:latin typeface="等线" panose="02010600030101010101" pitchFamily="2" charset="-122"/>
              <a:ea typeface="等线" panose="02010600030101010101" pitchFamily="2" charset="-122"/>
            </a:rPr>
            <a:t>病假需要有病假单</a:t>
          </a:r>
          <a:endParaRPr lang="zh-CN" altLang="en-US" dirty="0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7DCD36DC-3DB3-454F-B06F-65CB1709549E}" type="parTrans" cxnId="{30EAB7C3-8C45-4B96-9825-5F0CC3F1969E}">
      <dgm:prSet/>
      <dgm:spPr/>
      <dgm:t>
        <a:bodyPr/>
        <a:lstStyle/>
        <a:p>
          <a:endParaRPr lang="zh-CN" altLang="en-US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7527FC3A-DC7C-40E6-AA74-8C58346C4671}" type="sibTrans" cxnId="{30EAB7C3-8C45-4B96-9825-5F0CC3F1969E}">
      <dgm:prSet/>
      <dgm:spPr/>
      <dgm:t>
        <a:bodyPr/>
        <a:lstStyle/>
        <a:p>
          <a:endParaRPr lang="zh-CN" altLang="en-US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7097FEB1-1A4C-4DDA-8B5C-013F6CF5B887}">
      <dgm:prSet phldrT="[文本]"/>
      <dgm:spPr/>
      <dgm:t>
        <a:bodyPr/>
        <a:lstStyle/>
        <a:p>
          <a:r>
            <a:rPr lang="zh-CN" altLang="en-US" dirty="0" smtClean="0">
              <a:latin typeface="等线" panose="02010600030101010101" pitchFamily="2" charset="-122"/>
              <a:ea typeface="等线" panose="02010600030101010101" pitchFamily="2" charset="-122"/>
            </a:rPr>
            <a:t>做好任务最重要</a:t>
          </a:r>
          <a:endParaRPr lang="zh-CN" altLang="en-US" dirty="0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4F0F5DE5-4332-47C6-B7CA-BC6465696EF7}" type="parTrans" cxnId="{8359308F-29B5-43D1-BF11-30526F10132D}">
      <dgm:prSet/>
      <dgm:spPr/>
      <dgm:t>
        <a:bodyPr/>
        <a:lstStyle/>
        <a:p>
          <a:endParaRPr lang="zh-CN" altLang="en-US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07C64421-A435-492C-A9FA-8B6142CF9D91}" type="sibTrans" cxnId="{8359308F-29B5-43D1-BF11-30526F10132D}">
      <dgm:prSet/>
      <dgm:spPr/>
      <dgm:t>
        <a:bodyPr/>
        <a:lstStyle/>
        <a:p>
          <a:endParaRPr lang="zh-CN" altLang="en-US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FC6C7E8A-44B5-4533-AFE2-7952C0BA169E}">
      <dgm:prSet phldrT="[文本]"/>
      <dgm:spPr/>
      <dgm:t>
        <a:bodyPr/>
        <a:lstStyle/>
        <a:p>
          <a:r>
            <a:rPr lang="zh-CN" altLang="en-US" dirty="0" smtClean="0">
              <a:latin typeface="等线" panose="02010600030101010101" pitchFamily="2" charset="-122"/>
              <a:ea typeface="等线" panose="02010600030101010101" pitchFamily="2" charset="-122"/>
            </a:rPr>
            <a:t>上班时间尽快进入工作状态</a:t>
          </a:r>
          <a:endParaRPr lang="zh-CN" altLang="en-US" dirty="0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79B60981-258A-4AB9-A3E4-6DDEBCA238A2}" type="parTrans" cxnId="{814495AF-7CC5-411C-8283-E9583B92E20E}">
      <dgm:prSet/>
      <dgm:spPr/>
      <dgm:t>
        <a:bodyPr/>
        <a:lstStyle/>
        <a:p>
          <a:endParaRPr lang="zh-CN" altLang="en-US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3C49B648-7833-4048-8DB7-C9C17C430312}" type="sibTrans" cxnId="{814495AF-7CC5-411C-8283-E9583B92E20E}">
      <dgm:prSet/>
      <dgm:spPr/>
      <dgm:t>
        <a:bodyPr/>
        <a:lstStyle/>
        <a:p>
          <a:endParaRPr lang="zh-CN" altLang="en-US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0B806AA2-ACC3-457C-8603-6D79310230AC}" type="pres">
      <dgm:prSet presAssocID="{1103D7A7-6680-482A-BCB2-61E86F979124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D232F242-DD04-40B2-B5D0-AA6445C03208}" type="pres">
      <dgm:prSet presAssocID="{EEFB77B3-D99E-41D6-91E2-232613B5BFEE}" presName="composite" presStyleCnt="0"/>
      <dgm:spPr/>
      <dgm:t>
        <a:bodyPr/>
        <a:lstStyle/>
        <a:p>
          <a:endParaRPr lang="zh-CN" altLang="en-US"/>
        </a:p>
      </dgm:t>
    </dgm:pt>
    <dgm:pt modelId="{FD29C35E-0696-482F-BDFE-C1BB6C9A0208}" type="pres">
      <dgm:prSet presAssocID="{EEFB77B3-D99E-41D6-91E2-232613B5BFEE}" presName="parTx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BEBA8E8-F985-4581-B548-F98D7600DECD}" type="pres">
      <dgm:prSet presAssocID="{EEFB77B3-D99E-41D6-91E2-232613B5BFEE}" presName="parSh" presStyleLbl="node1" presStyleIdx="0" presStyleCnt="3"/>
      <dgm:spPr/>
      <dgm:t>
        <a:bodyPr/>
        <a:lstStyle/>
        <a:p>
          <a:endParaRPr lang="zh-CN" altLang="en-US"/>
        </a:p>
      </dgm:t>
    </dgm:pt>
    <dgm:pt modelId="{B8E523A7-86B3-47A8-88FA-6586A4EA1155}" type="pres">
      <dgm:prSet presAssocID="{EEFB77B3-D99E-41D6-91E2-232613B5BFEE}" presName="desTx" presStyleLbl="fgAcc1" presStyleIdx="0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CB3034C-B8A2-485F-AE2E-80AAC030DFD9}" type="pres">
      <dgm:prSet presAssocID="{3EA65206-790F-4933-8B85-4F6BE95FD81D}" presName="sibTrans" presStyleLbl="sibTrans2D1" presStyleIdx="0" presStyleCnt="2"/>
      <dgm:spPr/>
      <dgm:t>
        <a:bodyPr/>
        <a:lstStyle/>
        <a:p>
          <a:endParaRPr lang="zh-CN" altLang="en-US"/>
        </a:p>
      </dgm:t>
    </dgm:pt>
    <dgm:pt modelId="{574C85B9-411F-4F72-B24A-DE1D414221F3}" type="pres">
      <dgm:prSet presAssocID="{3EA65206-790F-4933-8B85-4F6BE95FD81D}" presName="connTx" presStyleLbl="sibTrans2D1" presStyleIdx="0" presStyleCnt="2"/>
      <dgm:spPr/>
      <dgm:t>
        <a:bodyPr/>
        <a:lstStyle/>
        <a:p>
          <a:endParaRPr lang="zh-CN" altLang="en-US"/>
        </a:p>
      </dgm:t>
    </dgm:pt>
    <dgm:pt modelId="{D7CD6DA0-2FFC-4EF9-A188-1C6DF504D87A}" type="pres">
      <dgm:prSet presAssocID="{598C5EE9-B6FE-47C0-BFEA-0028106BDD1C}" presName="composite" presStyleCnt="0"/>
      <dgm:spPr/>
      <dgm:t>
        <a:bodyPr/>
        <a:lstStyle/>
        <a:p>
          <a:endParaRPr lang="zh-CN" altLang="en-US"/>
        </a:p>
      </dgm:t>
    </dgm:pt>
    <dgm:pt modelId="{1A8DF599-5695-4AF2-B5FB-AE575EC12465}" type="pres">
      <dgm:prSet presAssocID="{598C5EE9-B6FE-47C0-BFEA-0028106BDD1C}" presName="parTx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CAD5718-9087-47F1-80DB-F80EB9F5284A}" type="pres">
      <dgm:prSet presAssocID="{598C5EE9-B6FE-47C0-BFEA-0028106BDD1C}" presName="parSh" presStyleLbl="node1" presStyleIdx="1" presStyleCnt="3"/>
      <dgm:spPr/>
      <dgm:t>
        <a:bodyPr/>
        <a:lstStyle/>
        <a:p>
          <a:endParaRPr lang="zh-CN" altLang="en-US"/>
        </a:p>
      </dgm:t>
    </dgm:pt>
    <dgm:pt modelId="{5458A65B-41C4-4B70-8B45-8DE0EE74497F}" type="pres">
      <dgm:prSet presAssocID="{598C5EE9-B6FE-47C0-BFEA-0028106BDD1C}" presName="desTx" presStyleLbl="fgAcc1" presStyleIdx="1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4C6C7B4-C374-47C1-89C3-5E230BA0C20A}" type="pres">
      <dgm:prSet presAssocID="{1BA7ECC5-53B6-4529-A8B2-8B524B022AB2}" presName="sibTrans" presStyleLbl="sibTrans2D1" presStyleIdx="1" presStyleCnt="2"/>
      <dgm:spPr/>
      <dgm:t>
        <a:bodyPr/>
        <a:lstStyle/>
        <a:p>
          <a:endParaRPr lang="zh-CN" altLang="en-US"/>
        </a:p>
      </dgm:t>
    </dgm:pt>
    <dgm:pt modelId="{4B08070C-167F-49F2-AEE7-C266A00CD34D}" type="pres">
      <dgm:prSet presAssocID="{1BA7ECC5-53B6-4529-A8B2-8B524B022AB2}" presName="connTx" presStyleLbl="sibTrans2D1" presStyleIdx="1" presStyleCnt="2"/>
      <dgm:spPr/>
      <dgm:t>
        <a:bodyPr/>
        <a:lstStyle/>
        <a:p>
          <a:endParaRPr lang="zh-CN" altLang="en-US"/>
        </a:p>
      </dgm:t>
    </dgm:pt>
    <dgm:pt modelId="{4659D8A2-AC80-4696-99AB-C4B9E38AEDCF}" type="pres">
      <dgm:prSet presAssocID="{C6435458-B15A-4D9E-8C45-634423C49F17}" presName="composite" presStyleCnt="0"/>
      <dgm:spPr/>
      <dgm:t>
        <a:bodyPr/>
        <a:lstStyle/>
        <a:p>
          <a:endParaRPr lang="zh-CN" altLang="en-US"/>
        </a:p>
      </dgm:t>
    </dgm:pt>
    <dgm:pt modelId="{8F1A9BFA-A55F-4826-98B4-261944E5C383}" type="pres">
      <dgm:prSet presAssocID="{C6435458-B15A-4D9E-8C45-634423C49F17}" presName="parTx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CC5A387-86D7-4761-AC88-15D90792C3EF}" type="pres">
      <dgm:prSet presAssocID="{C6435458-B15A-4D9E-8C45-634423C49F17}" presName="parSh" presStyleLbl="node1" presStyleIdx="2" presStyleCnt="3"/>
      <dgm:spPr/>
      <dgm:t>
        <a:bodyPr/>
        <a:lstStyle/>
        <a:p>
          <a:endParaRPr lang="zh-CN" altLang="en-US"/>
        </a:p>
      </dgm:t>
    </dgm:pt>
    <dgm:pt modelId="{4F3E950C-3CBF-41CD-961D-4727E6645A6E}" type="pres">
      <dgm:prSet presAssocID="{C6435458-B15A-4D9E-8C45-634423C49F17}" presName="desTx" presStyleLbl="fgAcc1" presStyleIdx="2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4ECD6C61-C77E-4EA0-B25F-BA8183914D02}" type="presOf" srcId="{AAB5064F-35BE-4A38-BE5F-7CA8E349AA59}" destId="{B8E523A7-86B3-47A8-88FA-6586A4EA1155}" srcOrd="0" destOrd="0" presId="urn:microsoft.com/office/officeart/2005/8/layout/process3"/>
    <dgm:cxn modelId="{AC55E070-3F5E-4884-B027-B25E14289B60}" type="presOf" srcId="{42E1A0EE-1109-446F-B03C-3086B60C1F17}" destId="{5458A65B-41C4-4B70-8B45-8DE0EE74497F}" srcOrd="0" destOrd="1" presId="urn:microsoft.com/office/officeart/2005/8/layout/process3"/>
    <dgm:cxn modelId="{A0B8C31B-AC3E-42A7-83D8-F56951EF63DD}" srcId="{EEFB77B3-D99E-41D6-91E2-232613B5BFEE}" destId="{535F4B29-EAEE-44B6-8FD0-C5177F545C2A}" srcOrd="4" destOrd="0" parTransId="{7499A35E-6534-47F5-AFE6-B6DD889233C5}" sibTransId="{26A0EBDD-EE94-4EDB-9892-2D2BBC66825C}"/>
    <dgm:cxn modelId="{2AC7A875-967B-4DF6-9DDE-54338EE1D04B}" type="presOf" srcId="{FC6C7E8A-44B5-4533-AFE2-7952C0BA169E}" destId="{B8E523A7-86B3-47A8-88FA-6586A4EA1155}" srcOrd="0" destOrd="5" presId="urn:microsoft.com/office/officeart/2005/8/layout/process3"/>
    <dgm:cxn modelId="{8B49415E-C26E-43C1-8514-35D495ADB755}" srcId="{EEFB77B3-D99E-41D6-91E2-232613B5BFEE}" destId="{DFC635C3-E49F-4FFF-B2DF-E0FA6584ED74}" srcOrd="2" destOrd="0" parTransId="{B3F8526A-DF5A-4C01-8090-DC0DB7282C79}" sibTransId="{CFAD6C13-F924-4CC3-99A6-1A5235E40B7D}"/>
    <dgm:cxn modelId="{30EAB7C3-8C45-4B96-9825-5F0CC3F1969E}" srcId="{598C5EE9-B6FE-47C0-BFEA-0028106BDD1C}" destId="{C0AB0C7E-7772-4827-AD42-5A03B990CD4D}" srcOrd="3" destOrd="0" parTransId="{7DCD36DC-3DB3-454F-B06F-65CB1709549E}" sibTransId="{7527FC3A-DC7C-40E6-AA74-8C58346C4671}"/>
    <dgm:cxn modelId="{E50DFAA0-194B-466F-A379-BF905C7DE674}" type="presOf" srcId="{BCCFC7B5-B708-4692-9826-05B1EE6AEEEE}" destId="{4F3E950C-3CBF-41CD-961D-4727E6645A6E}" srcOrd="0" destOrd="1" presId="urn:microsoft.com/office/officeart/2005/8/layout/process3"/>
    <dgm:cxn modelId="{B0F620B0-6FB6-4FB5-A534-D65F46080791}" type="presOf" srcId="{1BA7ECC5-53B6-4529-A8B2-8B524B022AB2}" destId="{14C6C7B4-C374-47C1-89C3-5E230BA0C20A}" srcOrd="0" destOrd="0" presId="urn:microsoft.com/office/officeart/2005/8/layout/process3"/>
    <dgm:cxn modelId="{DE423426-485A-43E5-B5FD-82E66C6FDE93}" srcId="{598C5EE9-B6FE-47C0-BFEA-0028106BDD1C}" destId="{EDAFAEDB-A436-4CA5-9969-DA27E5AF72A7}" srcOrd="2" destOrd="0" parTransId="{C6B6C481-C8B5-4417-B00B-0BCF30C0FFA9}" sibTransId="{9972CFD6-C489-4738-897F-EE427C03B2A4}"/>
    <dgm:cxn modelId="{0DE57D31-2CA5-4278-96FB-E870DA2D4F2F}" srcId="{C6435458-B15A-4D9E-8C45-634423C49F17}" destId="{F7ADBE30-B890-4544-B533-0299D48F74FE}" srcOrd="0" destOrd="0" parTransId="{CE6D5B95-DDE9-4D1D-907F-A4D3E4E62F91}" sibTransId="{DEF7FF66-0F7D-4796-8F18-15A05E860C54}"/>
    <dgm:cxn modelId="{C78D1EDA-7BC2-4FCA-B008-D9A79206F2CE}" srcId="{C6435458-B15A-4D9E-8C45-634423C49F17}" destId="{F93E14EF-B7A0-4FDD-9117-880FB1C53AF3}" srcOrd="4" destOrd="0" parTransId="{A6C40219-A260-4D9E-A22B-9844B7631235}" sibTransId="{0559B188-FC26-4B2D-B516-80AD3C706C52}"/>
    <dgm:cxn modelId="{45EE344E-73ED-4499-BE1F-C97635DB2117}" type="presOf" srcId="{598C5EE9-B6FE-47C0-BFEA-0028106BDD1C}" destId="{1A8DF599-5695-4AF2-B5FB-AE575EC12465}" srcOrd="0" destOrd="0" presId="urn:microsoft.com/office/officeart/2005/8/layout/process3"/>
    <dgm:cxn modelId="{EC373CC9-9BA4-41B7-9E44-FBBDB292548D}" type="presOf" srcId="{EEFB77B3-D99E-41D6-91E2-232613B5BFEE}" destId="{FD29C35E-0696-482F-BDFE-C1BB6C9A0208}" srcOrd="0" destOrd="0" presId="urn:microsoft.com/office/officeart/2005/8/layout/process3"/>
    <dgm:cxn modelId="{3BFA10E9-679D-45F1-BB08-F34A3B603FD8}" srcId="{EEFB77B3-D99E-41D6-91E2-232613B5BFEE}" destId="{7A20EC14-A24D-4A54-9E24-C85345389264}" srcOrd="1" destOrd="0" parTransId="{E6783722-45DF-40AD-80B2-C6D6B180B44F}" sibTransId="{2E5861EA-DE78-44DD-A355-C0121981B38E}"/>
    <dgm:cxn modelId="{814495AF-7CC5-411C-8283-E9583B92E20E}" srcId="{EEFB77B3-D99E-41D6-91E2-232613B5BFEE}" destId="{FC6C7E8A-44B5-4533-AFE2-7952C0BA169E}" srcOrd="5" destOrd="0" parTransId="{79B60981-258A-4AB9-A3E4-6DDEBCA238A2}" sibTransId="{3C49B648-7833-4048-8DB7-C9C17C430312}"/>
    <dgm:cxn modelId="{99A96465-46A9-4BE0-9407-9EDAA1509155}" type="presOf" srcId="{DFC635C3-E49F-4FFF-B2DF-E0FA6584ED74}" destId="{B8E523A7-86B3-47A8-88FA-6586A4EA1155}" srcOrd="0" destOrd="2" presId="urn:microsoft.com/office/officeart/2005/8/layout/process3"/>
    <dgm:cxn modelId="{4C5EB876-D435-4948-B618-62C1F8D50E57}" type="presOf" srcId="{3EA65206-790F-4933-8B85-4F6BE95FD81D}" destId="{7CB3034C-B8A2-485F-AE2E-80AAC030DFD9}" srcOrd="0" destOrd="0" presId="urn:microsoft.com/office/officeart/2005/8/layout/process3"/>
    <dgm:cxn modelId="{5443CEF6-83B3-4B0A-BD86-DF698B19942F}" type="presOf" srcId="{598C5EE9-B6FE-47C0-BFEA-0028106BDD1C}" destId="{8CAD5718-9087-47F1-80DB-F80EB9F5284A}" srcOrd="1" destOrd="0" presId="urn:microsoft.com/office/officeart/2005/8/layout/process3"/>
    <dgm:cxn modelId="{2BC43178-1402-4B4D-A354-74D69836AFAC}" type="presOf" srcId="{1BA7ECC5-53B6-4529-A8B2-8B524B022AB2}" destId="{4B08070C-167F-49F2-AEE7-C266A00CD34D}" srcOrd="1" destOrd="0" presId="urn:microsoft.com/office/officeart/2005/8/layout/process3"/>
    <dgm:cxn modelId="{825192E8-61C9-4045-969C-CCD61B0E2B62}" type="presOf" srcId="{7097FEB1-1A4C-4DDA-8B5C-013F6CF5B887}" destId="{B8E523A7-86B3-47A8-88FA-6586A4EA1155}" srcOrd="0" destOrd="6" presId="urn:microsoft.com/office/officeart/2005/8/layout/process3"/>
    <dgm:cxn modelId="{8359308F-29B5-43D1-BF11-30526F10132D}" srcId="{EEFB77B3-D99E-41D6-91E2-232613B5BFEE}" destId="{7097FEB1-1A4C-4DDA-8B5C-013F6CF5B887}" srcOrd="6" destOrd="0" parTransId="{4F0F5DE5-4332-47C6-B7CA-BC6465696EF7}" sibTransId="{07C64421-A435-492C-A9FA-8B6142CF9D91}"/>
    <dgm:cxn modelId="{A12DF06E-5178-4208-B407-FC9057B93228}" type="presOf" srcId="{C6435458-B15A-4D9E-8C45-634423C49F17}" destId="{8F1A9BFA-A55F-4826-98B4-261944E5C383}" srcOrd="0" destOrd="0" presId="urn:microsoft.com/office/officeart/2005/8/layout/process3"/>
    <dgm:cxn modelId="{51582B94-D228-4AF7-BAE1-81934187E476}" srcId="{598C5EE9-B6FE-47C0-BFEA-0028106BDD1C}" destId="{FE911BA3-381C-4760-B560-7A224F44702D}" srcOrd="0" destOrd="0" parTransId="{A63151A0-9D2E-4791-8EE6-9484B845EE10}" sibTransId="{9BFAED88-4275-48DC-9802-5E4987357B5A}"/>
    <dgm:cxn modelId="{D15F3240-B8CD-4B49-98DB-7EEF90475B31}" type="presOf" srcId="{FE911BA3-381C-4760-B560-7A224F44702D}" destId="{5458A65B-41C4-4B70-8B45-8DE0EE74497F}" srcOrd="0" destOrd="0" presId="urn:microsoft.com/office/officeart/2005/8/layout/process3"/>
    <dgm:cxn modelId="{BB61534D-9540-4399-BF8C-CD7ED7619B08}" srcId="{C6435458-B15A-4D9E-8C45-634423C49F17}" destId="{B541DDC1-E850-473C-9111-44B4993EDA68}" srcOrd="3" destOrd="0" parTransId="{AEB7A0C8-37B9-42A9-A87F-7B18D63A118B}" sibTransId="{7FB27D32-EEA4-4D93-B5B0-5AE40818BE1E}"/>
    <dgm:cxn modelId="{95C0CBDF-398D-4C0A-B20B-586200A3A7F2}" srcId="{EEFB77B3-D99E-41D6-91E2-232613B5BFEE}" destId="{AAB5064F-35BE-4A38-BE5F-7CA8E349AA59}" srcOrd="0" destOrd="0" parTransId="{0739123A-2C16-4117-9C83-09DFC5F281EF}" sibTransId="{EEC08052-34A4-4EC3-B9DF-5E0242F0F073}"/>
    <dgm:cxn modelId="{58ABAEBD-F479-42E4-9BE9-F5B74CFA937F}" srcId="{598C5EE9-B6FE-47C0-BFEA-0028106BDD1C}" destId="{42E1A0EE-1109-446F-B03C-3086B60C1F17}" srcOrd="1" destOrd="0" parTransId="{0BFBD1AC-2D38-4E99-BAF7-99066DAA45BF}" sibTransId="{3AF66099-A10E-47DB-B139-7214C4982224}"/>
    <dgm:cxn modelId="{78B5DE62-6460-4881-B4B3-60DD54C834C8}" srcId="{C6435458-B15A-4D9E-8C45-634423C49F17}" destId="{BCCFC7B5-B708-4692-9826-05B1EE6AEEEE}" srcOrd="1" destOrd="0" parTransId="{847F6139-6090-4E65-BDC4-E32DADCB00DE}" sibTransId="{EC6822BC-622B-4CFF-9F40-5784C7D8875D}"/>
    <dgm:cxn modelId="{DEF9D7B3-326E-47D3-AD6C-BEF1056F8961}" type="presOf" srcId="{F93E14EF-B7A0-4FDD-9117-880FB1C53AF3}" destId="{4F3E950C-3CBF-41CD-961D-4727E6645A6E}" srcOrd="0" destOrd="4" presId="urn:microsoft.com/office/officeart/2005/8/layout/process3"/>
    <dgm:cxn modelId="{F7DE0BAB-04F8-4B73-912F-CCCBE645DE45}" srcId="{1103D7A7-6680-482A-BCB2-61E86F979124}" destId="{C6435458-B15A-4D9E-8C45-634423C49F17}" srcOrd="2" destOrd="0" parTransId="{9C1DB3B9-4852-404D-807C-FD77D9ED4FA7}" sibTransId="{D6C517B6-4D16-42E7-9235-6D13653BCAA0}"/>
    <dgm:cxn modelId="{10531EB6-3096-421A-AEAD-E68D46B20007}" type="presOf" srcId="{B541DDC1-E850-473C-9111-44B4993EDA68}" destId="{4F3E950C-3CBF-41CD-961D-4727E6645A6E}" srcOrd="0" destOrd="3" presId="urn:microsoft.com/office/officeart/2005/8/layout/process3"/>
    <dgm:cxn modelId="{295CB9EE-37CA-4995-95DE-3CA4D04768A2}" srcId="{1103D7A7-6680-482A-BCB2-61E86F979124}" destId="{598C5EE9-B6FE-47C0-BFEA-0028106BDD1C}" srcOrd="1" destOrd="0" parTransId="{44A734D9-04E8-45F0-A857-4CBDE646448F}" sibTransId="{1BA7ECC5-53B6-4529-A8B2-8B524B022AB2}"/>
    <dgm:cxn modelId="{36B1E240-7B40-4D1A-A484-360695FE521F}" srcId="{C6435458-B15A-4D9E-8C45-634423C49F17}" destId="{9C926B8D-F19C-4DFA-B75C-7B75FA2DE8E5}" srcOrd="2" destOrd="0" parTransId="{333CF82D-2926-4E25-A969-447251DB9C7F}" sibTransId="{C0D0D9D6-049E-4E66-8013-CCA0AD0DA1C3}"/>
    <dgm:cxn modelId="{854D6267-2B8B-4EDB-BA5D-0FB4E880072B}" type="presOf" srcId="{3EA65206-790F-4933-8B85-4F6BE95FD81D}" destId="{574C85B9-411F-4F72-B24A-DE1D414221F3}" srcOrd="1" destOrd="0" presId="urn:microsoft.com/office/officeart/2005/8/layout/process3"/>
    <dgm:cxn modelId="{599A91EC-3A66-491E-9684-8BDE78B95448}" type="presOf" srcId="{1103D7A7-6680-482A-BCB2-61E86F979124}" destId="{0B806AA2-ACC3-457C-8603-6D79310230AC}" srcOrd="0" destOrd="0" presId="urn:microsoft.com/office/officeart/2005/8/layout/process3"/>
    <dgm:cxn modelId="{3989D63A-9475-46A4-8E12-EC260E860715}" type="presOf" srcId="{EEFB77B3-D99E-41D6-91E2-232613B5BFEE}" destId="{2BEBA8E8-F985-4581-B548-F98D7600DECD}" srcOrd="1" destOrd="0" presId="urn:microsoft.com/office/officeart/2005/8/layout/process3"/>
    <dgm:cxn modelId="{96FEB7AE-397F-480C-993B-87E18F55FFCA}" type="presOf" srcId="{C0AB0C7E-7772-4827-AD42-5A03B990CD4D}" destId="{5458A65B-41C4-4B70-8B45-8DE0EE74497F}" srcOrd="0" destOrd="3" presId="urn:microsoft.com/office/officeart/2005/8/layout/process3"/>
    <dgm:cxn modelId="{45B6846A-ED9E-4E9B-99ED-E2725BE84AC8}" srcId="{1103D7A7-6680-482A-BCB2-61E86F979124}" destId="{EEFB77B3-D99E-41D6-91E2-232613B5BFEE}" srcOrd="0" destOrd="0" parTransId="{183D4BBF-38D6-4384-8BCB-4134D2E3A74A}" sibTransId="{3EA65206-790F-4933-8B85-4F6BE95FD81D}"/>
    <dgm:cxn modelId="{A14AA9E7-7B0C-4CCB-9A6B-C51B9AB44727}" type="presOf" srcId="{8E6C4065-A493-473D-9E31-1BEABD4C59DE}" destId="{B8E523A7-86B3-47A8-88FA-6586A4EA1155}" srcOrd="0" destOrd="3" presId="urn:microsoft.com/office/officeart/2005/8/layout/process3"/>
    <dgm:cxn modelId="{FDD0A91B-F263-4368-8F3F-7620C78C028B}" type="presOf" srcId="{535F4B29-EAEE-44B6-8FD0-C5177F545C2A}" destId="{B8E523A7-86B3-47A8-88FA-6586A4EA1155}" srcOrd="0" destOrd="4" presId="urn:microsoft.com/office/officeart/2005/8/layout/process3"/>
    <dgm:cxn modelId="{D91084D3-226A-4913-903C-A0CE78707BAB}" srcId="{EEFB77B3-D99E-41D6-91E2-232613B5BFEE}" destId="{8E6C4065-A493-473D-9E31-1BEABD4C59DE}" srcOrd="3" destOrd="0" parTransId="{847A7E62-9BAB-4264-A931-0B7F15C72505}" sibTransId="{414D8E25-411C-44B1-A258-67E75ED0EA87}"/>
    <dgm:cxn modelId="{1D2E6B3B-DB4F-4F54-B55E-589255431934}" type="presOf" srcId="{C6435458-B15A-4D9E-8C45-634423C49F17}" destId="{7CC5A387-86D7-4761-AC88-15D90792C3EF}" srcOrd="1" destOrd="0" presId="urn:microsoft.com/office/officeart/2005/8/layout/process3"/>
    <dgm:cxn modelId="{E545C340-12C0-482B-B403-0A87412A7D13}" type="presOf" srcId="{7A20EC14-A24D-4A54-9E24-C85345389264}" destId="{B8E523A7-86B3-47A8-88FA-6586A4EA1155}" srcOrd="0" destOrd="1" presId="urn:microsoft.com/office/officeart/2005/8/layout/process3"/>
    <dgm:cxn modelId="{D60637FB-A7FF-4D8F-AFCE-DD97C3815079}" type="presOf" srcId="{EDAFAEDB-A436-4CA5-9969-DA27E5AF72A7}" destId="{5458A65B-41C4-4B70-8B45-8DE0EE74497F}" srcOrd="0" destOrd="2" presId="urn:microsoft.com/office/officeart/2005/8/layout/process3"/>
    <dgm:cxn modelId="{EA89616D-D0AA-4228-9118-AEB2632D5A6B}" type="presOf" srcId="{F7ADBE30-B890-4544-B533-0299D48F74FE}" destId="{4F3E950C-3CBF-41CD-961D-4727E6645A6E}" srcOrd="0" destOrd="0" presId="urn:microsoft.com/office/officeart/2005/8/layout/process3"/>
    <dgm:cxn modelId="{8EFB5CA1-3E9D-4C5C-9552-B4E33615D43E}" type="presOf" srcId="{9C926B8D-F19C-4DFA-B75C-7B75FA2DE8E5}" destId="{4F3E950C-3CBF-41CD-961D-4727E6645A6E}" srcOrd="0" destOrd="2" presId="urn:microsoft.com/office/officeart/2005/8/layout/process3"/>
    <dgm:cxn modelId="{4F735BC7-5AFC-4624-A2A7-D9C920B23F3E}" type="presParOf" srcId="{0B806AA2-ACC3-457C-8603-6D79310230AC}" destId="{D232F242-DD04-40B2-B5D0-AA6445C03208}" srcOrd="0" destOrd="0" presId="urn:microsoft.com/office/officeart/2005/8/layout/process3"/>
    <dgm:cxn modelId="{34E249B5-7015-41D5-B6BF-259CE8BEAE49}" type="presParOf" srcId="{D232F242-DD04-40B2-B5D0-AA6445C03208}" destId="{FD29C35E-0696-482F-BDFE-C1BB6C9A0208}" srcOrd="0" destOrd="0" presId="urn:microsoft.com/office/officeart/2005/8/layout/process3"/>
    <dgm:cxn modelId="{1F5BC9F0-4FAD-45A3-9C94-8EAB3CAEB7D2}" type="presParOf" srcId="{D232F242-DD04-40B2-B5D0-AA6445C03208}" destId="{2BEBA8E8-F985-4581-B548-F98D7600DECD}" srcOrd="1" destOrd="0" presId="urn:microsoft.com/office/officeart/2005/8/layout/process3"/>
    <dgm:cxn modelId="{3B22604E-FD4C-48A0-9358-8715C8D37F0C}" type="presParOf" srcId="{D232F242-DD04-40B2-B5D0-AA6445C03208}" destId="{B8E523A7-86B3-47A8-88FA-6586A4EA1155}" srcOrd="2" destOrd="0" presId="urn:microsoft.com/office/officeart/2005/8/layout/process3"/>
    <dgm:cxn modelId="{3C6AB846-D007-402C-8DDF-D396E3367CAA}" type="presParOf" srcId="{0B806AA2-ACC3-457C-8603-6D79310230AC}" destId="{7CB3034C-B8A2-485F-AE2E-80AAC030DFD9}" srcOrd="1" destOrd="0" presId="urn:microsoft.com/office/officeart/2005/8/layout/process3"/>
    <dgm:cxn modelId="{77A7684B-5011-4775-8338-064E579B5E31}" type="presParOf" srcId="{7CB3034C-B8A2-485F-AE2E-80AAC030DFD9}" destId="{574C85B9-411F-4F72-B24A-DE1D414221F3}" srcOrd="0" destOrd="0" presId="urn:microsoft.com/office/officeart/2005/8/layout/process3"/>
    <dgm:cxn modelId="{C0C98032-E5F8-475C-9F10-4DB9DA043A25}" type="presParOf" srcId="{0B806AA2-ACC3-457C-8603-6D79310230AC}" destId="{D7CD6DA0-2FFC-4EF9-A188-1C6DF504D87A}" srcOrd="2" destOrd="0" presId="urn:microsoft.com/office/officeart/2005/8/layout/process3"/>
    <dgm:cxn modelId="{774DAA6F-EA95-494F-B006-1F72E0E6A070}" type="presParOf" srcId="{D7CD6DA0-2FFC-4EF9-A188-1C6DF504D87A}" destId="{1A8DF599-5695-4AF2-B5FB-AE575EC12465}" srcOrd="0" destOrd="0" presId="urn:microsoft.com/office/officeart/2005/8/layout/process3"/>
    <dgm:cxn modelId="{17FCB2DE-5BED-4CFD-A736-5B3EDB12F2C1}" type="presParOf" srcId="{D7CD6DA0-2FFC-4EF9-A188-1C6DF504D87A}" destId="{8CAD5718-9087-47F1-80DB-F80EB9F5284A}" srcOrd="1" destOrd="0" presId="urn:microsoft.com/office/officeart/2005/8/layout/process3"/>
    <dgm:cxn modelId="{E8A268D0-9A3A-432D-8F0F-3267690D6E2D}" type="presParOf" srcId="{D7CD6DA0-2FFC-4EF9-A188-1C6DF504D87A}" destId="{5458A65B-41C4-4B70-8B45-8DE0EE74497F}" srcOrd="2" destOrd="0" presId="urn:microsoft.com/office/officeart/2005/8/layout/process3"/>
    <dgm:cxn modelId="{64761946-19CD-4C34-93BB-5F4E01CD656F}" type="presParOf" srcId="{0B806AA2-ACC3-457C-8603-6D79310230AC}" destId="{14C6C7B4-C374-47C1-89C3-5E230BA0C20A}" srcOrd="3" destOrd="0" presId="urn:microsoft.com/office/officeart/2005/8/layout/process3"/>
    <dgm:cxn modelId="{2FAADC96-B55A-4103-B6F2-B1D166CF7AD4}" type="presParOf" srcId="{14C6C7B4-C374-47C1-89C3-5E230BA0C20A}" destId="{4B08070C-167F-49F2-AEE7-C266A00CD34D}" srcOrd="0" destOrd="0" presId="urn:microsoft.com/office/officeart/2005/8/layout/process3"/>
    <dgm:cxn modelId="{CBE5272F-57D3-48CA-8E72-1B6573B35F68}" type="presParOf" srcId="{0B806AA2-ACC3-457C-8603-6D79310230AC}" destId="{4659D8A2-AC80-4696-99AB-C4B9E38AEDCF}" srcOrd="4" destOrd="0" presId="urn:microsoft.com/office/officeart/2005/8/layout/process3"/>
    <dgm:cxn modelId="{7123404B-F2AC-4F20-B5FC-277AAB6B3EE0}" type="presParOf" srcId="{4659D8A2-AC80-4696-99AB-C4B9E38AEDCF}" destId="{8F1A9BFA-A55F-4826-98B4-261944E5C383}" srcOrd="0" destOrd="0" presId="urn:microsoft.com/office/officeart/2005/8/layout/process3"/>
    <dgm:cxn modelId="{D29A089A-5C03-4E37-9754-0DFC8E422281}" type="presParOf" srcId="{4659D8A2-AC80-4696-99AB-C4B9E38AEDCF}" destId="{7CC5A387-86D7-4761-AC88-15D90792C3EF}" srcOrd="1" destOrd="0" presId="urn:microsoft.com/office/officeart/2005/8/layout/process3"/>
    <dgm:cxn modelId="{5D7B5CD2-0624-44C1-B5EE-B0E583DEDD20}" type="presParOf" srcId="{4659D8A2-AC80-4696-99AB-C4B9E38AEDCF}" destId="{4F3E950C-3CBF-41CD-961D-4727E6645A6E}" srcOrd="2" destOrd="0" presId="urn:microsoft.com/office/officeart/2005/8/layout/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92E55987-32CC-45A1-9440-1F7843B1303E}" type="doc">
      <dgm:prSet loTypeId="urn:microsoft.com/office/officeart/2005/8/layout/process3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zh-CN" altLang="en-US"/>
        </a:p>
      </dgm:t>
    </dgm:pt>
    <dgm:pt modelId="{2794FBD0-CC53-48CE-9B2E-A0D0C20DFFA9}">
      <dgm:prSet phldrT="[文本]"/>
      <dgm:spPr/>
      <dgm:t>
        <a:bodyPr/>
        <a:lstStyle/>
        <a:p>
          <a:r>
            <a:rPr lang="zh-CN" altLang="en-US" dirty="0" smtClean="0">
              <a:latin typeface="等线" panose="02010600030101010101" pitchFamily="2" charset="-122"/>
              <a:ea typeface="等线" panose="02010600030101010101" pitchFamily="2" charset="-122"/>
            </a:rPr>
            <a:t>需求分析</a:t>
          </a:r>
          <a:endParaRPr lang="zh-CN" altLang="en-US" dirty="0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FDEF15FB-E183-464D-A7EB-AA22D2F9E43D}" type="parTrans" cxnId="{9168516D-3D82-4C1B-A25F-5A9DEF3B4138}">
      <dgm:prSet/>
      <dgm:spPr/>
      <dgm:t>
        <a:bodyPr/>
        <a:lstStyle/>
        <a:p>
          <a:endParaRPr lang="zh-CN" altLang="en-US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08A31BB4-F7E0-4899-9E7D-80EE9BEFBEAC}" type="sibTrans" cxnId="{9168516D-3D82-4C1B-A25F-5A9DEF3B4138}">
      <dgm:prSet/>
      <dgm:spPr/>
      <dgm:t>
        <a:bodyPr/>
        <a:lstStyle/>
        <a:p>
          <a:endParaRPr lang="zh-CN" altLang="en-US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A1B6D873-72A3-4D86-9222-2F051CD9AFA0}">
      <dgm:prSet phldrT="[文本]"/>
      <dgm:spPr/>
      <dgm:t>
        <a:bodyPr/>
        <a:lstStyle/>
        <a:p>
          <a:r>
            <a:rPr lang="zh-CN" altLang="en-US" dirty="0" smtClean="0">
              <a:latin typeface="等线" panose="02010600030101010101" pitchFamily="2" charset="-122"/>
              <a:ea typeface="等线" panose="02010600030101010101" pitchFamily="2" charset="-122"/>
            </a:rPr>
            <a:t>组内明确任务需求</a:t>
          </a:r>
          <a:endParaRPr lang="zh-CN" altLang="en-US" dirty="0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AE815E7D-B566-489E-A1D0-D0BFBD41D102}" type="parTrans" cxnId="{4775B6B7-9E24-4B33-9317-8A82C9615E04}">
      <dgm:prSet/>
      <dgm:spPr/>
      <dgm:t>
        <a:bodyPr/>
        <a:lstStyle/>
        <a:p>
          <a:endParaRPr lang="zh-CN" altLang="en-US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38EF7FD0-C2A9-42F2-9612-3EB3752DFDFC}" type="sibTrans" cxnId="{4775B6B7-9E24-4B33-9317-8A82C9615E04}">
      <dgm:prSet/>
      <dgm:spPr/>
      <dgm:t>
        <a:bodyPr/>
        <a:lstStyle/>
        <a:p>
          <a:endParaRPr lang="zh-CN" altLang="en-US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7F900A6A-AAA8-4627-9BCE-5CBEF1289D40}">
      <dgm:prSet phldrT="[文本]"/>
      <dgm:spPr/>
      <dgm:t>
        <a:bodyPr/>
        <a:lstStyle/>
        <a:p>
          <a:r>
            <a:rPr lang="zh-CN" altLang="en-US" dirty="0" smtClean="0">
              <a:latin typeface="等线" panose="02010600030101010101" pitchFamily="2" charset="-122"/>
              <a:ea typeface="等线" panose="02010600030101010101" pitchFamily="2" charset="-122"/>
            </a:rPr>
            <a:t>开发</a:t>
          </a:r>
          <a:endParaRPr lang="zh-CN" altLang="en-US" dirty="0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EA3AC133-0856-43B2-8965-97CEC0A65B10}" type="parTrans" cxnId="{1A1E64C2-D5C0-439D-ACD3-6463E5AC1834}">
      <dgm:prSet/>
      <dgm:spPr/>
      <dgm:t>
        <a:bodyPr/>
        <a:lstStyle/>
        <a:p>
          <a:endParaRPr lang="zh-CN" altLang="en-US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B6E9A5CF-8A7D-4465-9241-28A37BC5E96C}" type="sibTrans" cxnId="{1A1E64C2-D5C0-439D-ACD3-6463E5AC1834}">
      <dgm:prSet/>
      <dgm:spPr/>
      <dgm:t>
        <a:bodyPr/>
        <a:lstStyle/>
        <a:p>
          <a:endParaRPr lang="zh-CN" altLang="en-US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1349AEA1-CB6E-4475-A696-A99E0FE0EE82}">
      <dgm:prSet phldrT="[文本]"/>
      <dgm:spPr/>
      <dgm:t>
        <a:bodyPr/>
        <a:lstStyle/>
        <a:p>
          <a:r>
            <a:rPr lang="zh-CN" altLang="en-US" smtClean="0">
              <a:latin typeface="等线" panose="02010600030101010101" pitchFamily="2" charset="-122"/>
              <a:ea typeface="等线" panose="02010600030101010101" pitchFamily="2" charset="-122"/>
            </a:rPr>
            <a:t>在研发分支上开发</a:t>
          </a:r>
          <a:endParaRPr lang="zh-CN" altLang="en-US" dirty="0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845C8EC4-C344-4ABC-9B47-60C8A1701576}" type="parTrans" cxnId="{0496BAB8-67E8-4CB7-B902-37961C72642E}">
      <dgm:prSet/>
      <dgm:spPr/>
      <dgm:t>
        <a:bodyPr/>
        <a:lstStyle/>
        <a:p>
          <a:endParaRPr lang="zh-CN" altLang="en-US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C750BEBB-ADF7-4DB3-A8A8-B60BBAC3A270}" type="sibTrans" cxnId="{0496BAB8-67E8-4CB7-B902-37961C72642E}">
      <dgm:prSet/>
      <dgm:spPr/>
      <dgm:t>
        <a:bodyPr/>
        <a:lstStyle/>
        <a:p>
          <a:endParaRPr lang="zh-CN" altLang="en-US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D54CD6B4-E0BB-427F-AE3B-CA045E335618}">
      <dgm:prSet phldrT="[文本]"/>
      <dgm:spPr/>
      <dgm:t>
        <a:bodyPr/>
        <a:lstStyle/>
        <a:p>
          <a:r>
            <a:rPr lang="zh-CN" altLang="en-US" dirty="0" smtClean="0">
              <a:latin typeface="等线" panose="02010600030101010101" pitchFamily="2" charset="-122"/>
              <a:ea typeface="等线" panose="02010600030101010101" pitchFamily="2" charset="-122"/>
            </a:rPr>
            <a:t>测试</a:t>
          </a:r>
          <a:endParaRPr lang="zh-CN" altLang="en-US" dirty="0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3B16D2A4-4C14-42AE-9193-331ED26F79F9}" type="parTrans" cxnId="{37380499-F9B8-4441-B534-33FC8EFA1E8B}">
      <dgm:prSet/>
      <dgm:spPr/>
      <dgm:t>
        <a:bodyPr/>
        <a:lstStyle/>
        <a:p>
          <a:endParaRPr lang="zh-CN" altLang="en-US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370F43E4-155B-4415-8158-AD96C34BF7BA}" type="sibTrans" cxnId="{37380499-F9B8-4441-B534-33FC8EFA1E8B}">
      <dgm:prSet/>
      <dgm:spPr/>
      <dgm:t>
        <a:bodyPr/>
        <a:lstStyle/>
        <a:p>
          <a:endParaRPr lang="zh-CN" altLang="en-US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55F4EA87-E6DA-4E57-9F30-6C509426C500}">
      <dgm:prSet phldrT="[文本]"/>
      <dgm:spPr/>
      <dgm:t>
        <a:bodyPr/>
        <a:lstStyle/>
        <a:p>
          <a:r>
            <a:rPr lang="zh-CN" altLang="en-US" dirty="0" smtClean="0">
              <a:latin typeface="等线" panose="02010600030101010101" pitchFamily="2" charset="-122"/>
              <a:ea typeface="等线" panose="02010600030101010101" pitchFamily="2" charset="-122"/>
            </a:rPr>
            <a:t>开发人员按照测试文档自测</a:t>
          </a:r>
          <a:endParaRPr lang="zh-CN" altLang="en-US" dirty="0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64CC2E8C-B3FD-424D-A9D6-3A8821BAE6A5}" type="parTrans" cxnId="{FC4B668C-F29D-4D9D-8199-C3A5F6651BAC}">
      <dgm:prSet/>
      <dgm:spPr/>
      <dgm:t>
        <a:bodyPr/>
        <a:lstStyle/>
        <a:p>
          <a:endParaRPr lang="zh-CN" altLang="en-US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6689F76C-A33B-4063-B9CF-D811E4F8F64C}" type="sibTrans" cxnId="{FC4B668C-F29D-4D9D-8199-C3A5F6651BAC}">
      <dgm:prSet/>
      <dgm:spPr/>
      <dgm:t>
        <a:bodyPr/>
        <a:lstStyle/>
        <a:p>
          <a:endParaRPr lang="zh-CN" altLang="en-US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96D0EB5A-556D-4FFE-B115-730FBEDEC908}">
      <dgm:prSet phldrT="[文本]"/>
      <dgm:spPr/>
      <dgm:t>
        <a:bodyPr/>
        <a:lstStyle/>
        <a:p>
          <a:r>
            <a:rPr lang="zh-CN" altLang="en-US" dirty="0" smtClean="0">
              <a:latin typeface="等线" panose="02010600030101010101" pitchFamily="2" charset="-122"/>
              <a:ea typeface="等线" panose="02010600030101010101" pitchFamily="2" charset="-122"/>
            </a:rPr>
            <a:t>发布</a:t>
          </a:r>
          <a:endParaRPr lang="zh-CN" altLang="en-US" dirty="0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9A7C92B8-B006-402E-8FE7-567CF8E8614D}" type="parTrans" cxnId="{CB0EE69A-3026-4906-9793-C3604394CDDC}">
      <dgm:prSet/>
      <dgm:spPr/>
      <dgm:t>
        <a:bodyPr/>
        <a:lstStyle/>
        <a:p>
          <a:endParaRPr lang="zh-CN" altLang="en-US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7D9DE0A4-A646-431E-8C78-A8D5938AB372}" type="sibTrans" cxnId="{CB0EE69A-3026-4906-9793-C3604394CDDC}">
      <dgm:prSet/>
      <dgm:spPr/>
      <dgm:t>
        <a:bodyPr/>
        <a:lstStyle/>
        <a:p>
          <a:endParaRPr lang="zh-CN" altLang="en-US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641B9A31-8D8B-4FDF-82ED-2B4D45EFFF81}">
      <dgm:prSet phldrT="[文本]"/>
      <dgm:spPr/>
      <dgm:t>
        <a:bodyPr/>
        <a:lstStyle/>
        <a:p>
          <a:r>
            <a:rPr lang="zh-CN" altLang="en-US" dirty="0" smtClean="0">
              <a:latin typeface="等线" panose="02010600030101010101" pitchFamily="2" charset="-122"/>
              <a:ea typeface="等线" panose="02010600030101010101" pitchFamily="2" charset="-122"/>
            </a:rPr>
            <a:t>在发布分支上发布</a:t>
          </a:r>
          <a:endParaRPr lang="zh-CN" altLang="en-US" dirty="0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47E9896B-E71A-40FB-9DB9-17659A98C2A4}" type="parTrans" cxnId="{8E5A7D20-6DC9-47C4-9318-568BFA0CF6C2}">
      <dgm:prSet/>
      <dgm:spPr/>
      <dgm:t>
        <a:bodyPr/>
        <a:lstStyle/>
        <a:p>
          <a:endParaRPr lang="zh-CN" altLang="en-US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BC9E67EB-D110-47B1-9EC3-98FD74EA27A8}" type="sibTrans" cxnId="{8E5A7D20-6DC9-47C4-9318-568BFA0CF6C2}">
      <dgm:prSet/>
      <dgm:spPr/>
      <dgm:t>
        <a:bodyPr/>
        <a:lstStyle/>
        <a:p>
          <a:endParaRPr lang="zh-CN" altLang="en-US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6E20787A-BA98-400E-B70A-EB66F89B7704}">
      <dgm:prSet phldrT="[文本]"/>
      <dgm:spPr/>
      <dgm:t>
        <a:bodyPr/>
        <a:lstStyle/>
        <a:p>
          <a:r>
            <a:rPr lang="zh-CN" altLang="en-US" dirty="0" smtClean="0">
              <a:latin typeface="等线" panose="02010600030101010101" pitchFamily="2" charset="-122"/>
              <a:ea typeface="等线" panose="02010600030101010101" pitchFamily="2" charset="-122"/>
            </a:rPr>
            <a:t>负责人建</a:t>
          </a:r>
          <a:r>
            <a:rPr lang="en-US" altLang="zh-CN" dirty="0" smtClean="0">
              <a:latin typeface="等线" panose="02010600030101010101" pitchFamily="2" charset="-122"/>
              <a:ea typeface="等线" panose="02010600030101010101" pitchFamily="2" charset="-122"/>
            </a:rPr>
            <a:t>QQ</a:t>
          </a:r>
          <a:r>
            <a:rPr lang="zh-CN" altLang="en-US" dirty="0" smtClean="0">
              <a:latin typeface="等线" panose="02010600030101010101" pitchFamily="2" charset="-122"/>
              <a:ea typeface="等线" panose="02010600030101010101" pitchFamily="2" charset="-122"/>
            </a:rPr>
            <a:t>讨论组</a:t>
          </a:r>
          <a:endParaRPr lang="zh-CN" altLang="en-US" dirty="0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9540924D-65AE-4784-8476-015D98967ACA}" type="parTrans" cxnId="{B9A9AA2A-C113-499E-862B-51FFE9F38AA1}">
      <dgm:prSet/>
      <dgm:spPr/>
      <dgm:t>
        <a:bodyPr/>
        <a:lstStyle/>
        <a:p>
          <a:endParaRPr lang="zh-CN" altLang="en-US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4F1D2A31-0BAC-4A56-ABBA-B9E7D0096666}" type="sibTrans" cxnId="{B9A9AA2A-C113-499E-862B-51FFE9F38AA1}">
      <dgm:prSet/>
      <dgm:spPr/>
      <dgm:t>
        <a:bodyPr/>
        <a:lstStyle/>
        <a:p>
          <a:endParaRPr lang="zh-CN" altLang="en-US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B6D66514-F425-4024-A076-2FA58E94AE4C}">
      <dgm:prSet phldrT="[文本]"/>
      <dgm:spPr/>
      <dgm:t>
        <a:bodyPr/>
        <a:lstStyle/>
        <a:p>
          <a:r>
            <a:rPr lang="zh-CN" altLang="en-US" dirty="0" smtClean="0">
              <a:latin typeface="等线" panose="02010600030101010101" pitchFamily="2" charset="-122"/>
              <a:ea typeface="等线" panose="02010600030101010101" pitchFamily="2" charset="-122"/>
            </a:rPr>
            <a:t>负责人细化需求文档</a:t>
          </a:r>
          <a:endParaRPr lang="zh-CN" altLang="en-US" dirty="0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DCE61371-7437-4ED9-85A0-0499554A19EA}" type="parTrans" cxnId="{D7CD1CD3-9199-4F72-BD06-96CF80EE546D}">
      <dgm:prSet/>
      <dgm:spPr/>
      <dgm:t>
        <a:bodyPr/>
        <a:lstStyle/>
        <a:p>
          <a:endParaRPr lang="zh-CN" altLang="en-US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E324022E-A809-40B3-A3D8-0D5A1831403C}" type="sibTrans" cxnId="{D7CD1CD3-9199-4F72-BD06-96CF80EE546D}">
      <dgm:prSet/>
      <dgm:spPr/>
      <dgm:t>
        <a:bodyPr/>
        <a:lstStyle/>
        <a:p>
          <a:endParaRPr lang="zh-CN" altLang="en-US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0F77BEE0-2F05-4CD0-96A7-A75EBBFB7BD8}">
      <dgm:prSet phldrT="[文本]"/>
      <dgm:spPr/>
      <dgm:t>
        <a:bodyPr/>
        <a:lstStyle/>
        <a:p>
          <a:r>
            <a:rPr lang="zh-CN" altLang="en-US" dirty="0" smtClean="0">
              <a:latin typeface="等线" panose="02010600030101010101" pitchFamily="2" charset="-122"/>
              <a:ea typeface="等线" panose="02010600030101010101" pitchFamily="2" charset="-122"/>
            </a:rPr>
            <a:t>遵守代码规范</a:t>
          </a:r>
          <a:endParaRPr lang="zh-CN" altLang="en-US" dirty="0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FD1371BD-7AE6-4AE1-9B85-749A201F42C6}" type="parTrans" cxnId="{CCF45B00-833A-48AD-BD62-28531FBAEA04}">
      <dgm:prSet/>
      <dgm:spPr/>
      <dgm:t>
        <a:bodyPr/>
        <a:lstStyle/>
        <a:p>
          <a:endParaRPr lang="zh-CN" altLang="en-US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60CEB5B7-7BF3-4070-82DA-5C2B9CE3392C}" type="sibTrans" cxnId="{CCF45B00-833A-48AD-BD62-28531FBAEA04}">
      <dgm:prSet/>
      <dgm:spPr/>
      <dgm:t>
        <a:bodyPr/>
        <a:lstStyle/>
        <a:p>
          <a:endParaRPr lang="zh-CN" altLang="en-US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DA14BBB9-9097-4691-AD8F-35838A0AE831}">
      <dgm:prSet phldrT="[文本]"/>
      <dgm:spPr/>
      <dgm:t>
        <a:bodyPr/>
        <a:lstStyle/>
        <a:p>
          <a:r>
            <a:rPr lang="zh-CN" altLang="en-US" dirty="0" smtClean="0">
              <a:latin typeface="等线" panose="02010600030101010101" pitchFamily="2" charset="-122"/>
              <a:ea typeface="等线" panose="02010600030101010101" pitchFamily="2" charset="-122"/>
            </a:rPr>
            <a:t>团队代码找茬</a:t>
          </a:r>
          <a:endParaRPr lang="zh-CN" altLang="en-US" dirty="0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03958B0C-176C-40B0-8D72-D4BB663BC1EF}" type="parTrans" cxnId="{BB5AB3AC-5280-4B39-B51B-5417639FD145}">
      <dgm:prSet/>
      <dgm:spPr/>
      <dgm:t>
        <a:bodyPr/>
        <a:lstStyle/>
        <a:p>
          <a:endParaRPr lang="zh-CN" altLang="en-US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0C929B9F-766C-499E-AEA0-9FFA6AD0BC30}" type="sibTrans" cxnId="{BB5AB3AC-5280-4B39-B51B-5417639FD145}">
      <dgm:prSet/>
      <dgm:spPr/>
      <dgm:t>
        <a:bodyPr/>
        <a:lstStyle/>
        <a:p>
          <a:endParaRPr lang="zh-CN" altLang="en-US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1F09117A-596A-418A-A2DE-F98037E52019}">
      <dgm:prSet phldrT="[文本]"/>
      <dgm:spPr/>
      <dgm:t>
        <a:bodyPr/>
        <a:lstStyle/>
        <a:p>
          <a:r>
            <a:rPr lang="zh-CN" altLang="en-US" dirty="0" smtClean="0">
              <a:latin typeface="等线" panose="02010600030101010101" pitchFamily="2" charset="-122"/>
              <a:ea typeface="等线" panose="02010600030101010101" pitchFamily="2" charset="-122"/>
            </a:rPr>
            <a:t>组内交叉测试</a:t>
          </a:r>
          <a:endParaRPr lang="zh-CN" altLang="en-US" dirty="0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3A467804-D1F2-4BC7-AE9E-6029420FBA60}" type="parTrans" cxnId="{2D6135E9-83AE-466C-BBAC-0314EFE9859C}">
      <dgm:prSet/>
      <dgm:spPr/>
      <dgm:t>
        <a:bodyPr/>
        <a:lstStyle/>
        <a:p>
          <a:endParaRPr lang="zh-CN" altLang="en-US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81301AA2-FF85-4209-B94E-DE4ACBB9B7BD}" type="sibTrans" cxnId="{2D6135E9-83AE-466C-BBAC-0314EFE9859C}">
      <dgm:prSet/>
      <dgm:spPr/>
      <dgm:t>
        <a:bodyPr/>
        <a:lstStyle/>
        <a:p>
          <a:endParaRPr lang="zh-CN" altLang="en-US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FD5F67AC-1140-43B2-9257-EDA7CE690032}">
      <dgm:prSet phldrT="[文本]"/>
      <dgm:spPr/>
      <dgm:t>
        <a:bodyPr/>
        <a:lstStyle/>
        <a:p>
          <a:r>
            <a:rPr lang="zh-CN" altLang="en-US" dirty="0" smtClean="0">
              <a:latin typeface="等线" panose="02010600030101010101" pitchFamily="2" charset="-122"/>
              <a:ea typeface="等线" panose="02010600030101010101" pitchFamily="2" charset="-122"/>
            </a:rPr>
            <a:t>组内随机测试</a:t>
          </a:r>
          <a:endParaRPr lang="zh-CN" altLang="en-US" dirty="0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806AB274-F334-4C80-981F-A1BFD571D0C4}" type="parTrans" cxnId="{E0803F1F-7764-427A-B039-9657016414BA}">
      <dgm:prSet/>
      <dgm:spPr/>
      <dgm:t>
        <a:bodyPr/>
        <a:lstStyle/>
        <a:p>
          <a:endParaRPr lang="zh-CN" altLang="en-US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BFD4CBAD-87F5-4D31-933B-2EA2DAB09361}" type="sibTrans" cxnId="{E0803F1F-7764-427A-B039-9657016414BA}">
      <dgm:prSet/>
      <dgm:spPr/>
      <dgm:t>
        <a:bodyPr/>
        <a:lstStyle/>
        <a:p>
          <a:endParaRPr lang="zh-CN" altLang="en-US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CF6B6141-7951-4E62-AC3E-293A4D0B45C3}">
      <dgm:prSet phldrT="[文本]"/>
      <dgm:spPr/>
      <dgm:t>
        <a:bodyPr/>
        <a:lstStyle/>
        <a:p>
          <a:r>
            <a:rPr lang="zh-CN" altLang="en-US" dirty="0" smtClean="0">
              <a:latin typeface="等线" panose="02010600030101010101" pitchFamily="2" charset="-122"/>
              <a:ea typeface="等线" panose="02010600030101010101" pitchFamily="2" charset="-122"/>
            </a:rPr>
            <a:t>团队公测</a:t>
          </a:r>
          <a:endParaRPr lang="zh-CN" altLang="en-US" dirty="0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1C7E113C-B891-4E8C-8DE9-EA197A1411D7}" type="parTrans" cxnId="{E78DBFBE-0467-4102-B352-B5E42650580C}">
      <dgm:prSet/>
      <dgm:spPr/>
      <dgm:t>
        <a:bodyPr/>
        <a:lstStyle/>
        <a:p>
          <a:endParaRPr lang="zh-CN" altLang="en-US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30624511-CDE0-4356-9E8E-1750D663A01C}" type="sibTrans" cxnId="{E78DBFBE-0467-4102-B352-B5E42650580C}">
      <dgm:prSet/>
      <dgm:spPr/>
      <dgm:t>
        <a:bodyPr/>
        <a:lstStyle/>
        <a:p>
          <a:endParaRPr lang="zh-CN" altLang="en-US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220CB5BD-1890-48CD-B78A-3B61D6B11FBF}">
      <dgm:prSet phldrT="[文本]"/>
      <dgm:spPr/>
      <dgm:t>
        <a:bodyPr/>
        <a:lstStyle/>
        <a:p>
          <a:r>
            <a:rPr lang="zh-CN" altLang="en-US" dirty="0" smtClean="0">
              <a:latin typeface="等线" panose="02010600030101010101" pitchFamily="2" charset="-122"/>
              <a:ea typeface="等线" panose="02010600030101010101" pitchFamily="2" charset="-122"/>
            </a:rPr>
            <a:t>完成一个独立的小功能点，就把代码提交</a:t>
          </a:r>
          <a:endParaRPr lang="zh-CN" altLang="en-US" dirty="0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7E7226EA-5896-46A7-ACBA-D2CB266947AF}" type="parTrans" cxnId="{5C24D605-CDE0-424E-8B80-9674BDC8156B}">
      <dgm:prSet/>
      <dgm:spPr/>
      <dgm:t>
        <a:bodyPr/>
        <a:lstStyle/>
        <a:p>
          <a:endParaRPr lang="zh-CN" altLang="en-US"/>
        </a:p>
      </dgm:t>
    </dgm:pt>
    <dgm:pt modelId="{415C2A8D-5903-4A82-98F2-86957925474C}" type="sibTrans" cxnId="{5C24D605-CDE0-424E-8B80-9674BDC8156B}">
      <dgm:prSet/>
      <dgm:spPr/>
      <dgm:t>
        <a:bodyPr/>
        <a:lstStyle/>
        <a:p>
          <a:endParaRPr lang="zh-CN" altLang="en-US"/>
        </a:p>
      </dgm:t>
    </dgm:pt>
    <dgm:pt modelId="{BFDBEBB7-F54F-450F-AB10-F60F8F25AEC5}">
      <dgm:prSet phldrT="[文本]"/>
      <dgm:spPr/>
      <dgm:t>
        <a:bodyPr/>
        <a:lstStyle/>
        <a:p>
          <a:r>
            <a:rPr lang="zh-CN" altLang="en-US" dirty="0" smtClean="0">
              <a:latin typeface="等线" panose="02010600030101010101" pitchFamily="2" charset="-122"/>
              <a:ea typeface="等线" panose="02010600030101010101" pitchFamily="2" charset="-122"/>
            </a:rPr>
            <a:t>组内</a:t>
          </a:r>
          <a:r>
            <a:rPr lang="en-US" altLang="zh-CN" dirty="0" smtClean="0">
              <a:latin typeface="等线" panose="02010600030101010101" pitchFamily="2" charset="-122"/>
              <a:ea typeface="等线" panose="02010600030101010101" pitchFamily="2" charset="-122"/>
            </a:rPr>
            <a:t>Code Review</a:t>
          </a:r>
          <a:endParaRPr lang="zh-CN" altLang="en-US" dirty="0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868FEB4E-402B-4FC9-82BA-6132A7AB6F2B}" type="parTrans" cxnId="{2CB7E475-94FF-4C61-A26C-3FC33584AEC0}">
      <dgm:prSet/>
      <dgm:spPr/>
      <dgm:t>
        <a:bodyPr/>
        <a:lstStyle/>
        <a:p>
          <a:endParaRPr lang="zh-CN" altLang="en-US"/>
        </a:p>
      </dgm:t>
    </dgm:pt>
    <dgm:pt modelId="{4721C33A-3A81-4FC2-BF77-124145F394C0}" type="sibTrans" cxnId="{2CB7E475-94FF-4C61-A26C-3FC33584AEC0}">
      <dgm:prSet/>
      <dgm:spPr/>
      <dgm:t>
        <a:bodyPr/>
        <a:lstStyle/>
        <a:p>
          <a:endParaRPr lang="zh-CN" altLang="en-US"/>
        </a:p>
      </dgm:t>
    </dgm:pt>
    <dgm:pt modelId="{9D2EB9E1-5C70-4115-B509-129F3119A378}">
      <dgm:prSet phldrT="[文本]"/>
      <dgm:spPr/>
      <dgm:t>
        <a:bodyPr/>
        <a:lstStyle/>
        <a:p>
          <a:r>
            <a:rPr lang="zh-CN" altLang="en-US" dirty="0" smtClean="0">
              <a:latin typeface="等线" panose="02010600030101010101" pitchFamily="2" charset="-122"/>
              <a:ea typeface="等线" panose="02010600030101010101" pitchFamily="2" charset="-122"/>
            </a:rPr>
            <a:t>方案评审</a:t>
          </a:r>
          <a:endParaRPr lang="zh-CN" altLang="en-US" dirty="0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69CCF411-F8FD-490E-A3F0-9811FB587924}" type="parTrans" cxnId="{F8513593-BD12-4024-9165-395F15F0C499}">
      <dgm:prSet/>
      <dgm:spPr/>
      <dgm:t>
        <a:bodyPr/>
        <a:lstStyle/>
        <a:p>
          <a:endParaRPr lang="zh-CN" altLang="en-US"/>
        </a:p>
      </dgm:t>
    </dgm:pt>
    <dgm:pt modelId="{D4ADB96C-F035-4530-9053-1CAA26F7ECE2}" type="sibTrans" cxnId="{F8513593-BD12-4024-9165-395F15F0C499}">
      <dgm:prSet/>
      <dgm:spPr/>
      <dgm:t>
        <a:bodyPr/>
        <a:lstStyle/>
        <a:p>
          <a:endParaRPr lang="zh-CN" altLang="en-US"/>
        </a:p>
      </dgm:t>
    </dgm:pt>
    <dgm:pt modelId="{E0E685D3-A2FB-480C-94E2-B2DF06C36489}">
      <dgm:prSet phldrT="[文本]"/>
      <dgm:spPr/>
      <dgm:t>
        <a:bodyPr/>
        <a:lstStyle/>
        <a:p>
          <a:r>
            <a:rPr lang="zh-CN" altLang="en-US" dirty="0" smtClean="0">
              <a:latin typeface="等线" panose="02010600030101010101" pitchFamily="2" charset="-122"/>
              <a:ea typeface="等线" panose="02010600030101010101" pitchFamily="2" charset="-122"/>
            </a:rPr>
            <a:t>开发人员写功能测试文档</a:t>
          </a:r>
          <a:endParaRPr lang="zh-CN" altLang="en-US" dirty="0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69C6730D-1821-4893-90A2-B77E9659399F}" type="parTrans" cxnId="{9D67090A-071E-472A-937B-0CF59E295903}">
      <dgm:prSet/>
      <dgm:spPr/>
      <dgm:t>
        <a:bodyPr/>
        <a:lstStyle/>
        <a:p>
          <a:endParaRPr lang="zh-CN" altLang="en-US"/>
        </a:p>
      </dgm:t>
    </dgm:pt>
    <dgm:pt modelId="{07042B37-E1E5-4967-80FD-5659CB328444}" type="sibTrans" cxnId="{9D67090A-071E-472A-937B-0CF59E295903}">
      <dgm:prSet/>
      <dgm:spPr/>
      <dgm:t>
        <a:bodyPr/>
        <a:lstStyle/>
        <a:p>
          <a:endParaRPr lang="zh-CN" altLang="en-US"/>
        </a:p>
      </dgm:t>
    </dgm:pt>
    <dgm:pt modelId="{0BA0AAAF-E41F-4DF3-AF3D-BF3248377FA4}">
      <dgm:prSet phldrT="[文本]"/>
      <dgm:spPr/>
      <dgm:t>
        <a:bodyPr/>
        <a:lstStyle/>
        <a:p>
          <a:r>
            <a:rPr lang="zh-CN" altLang="en-US" dirty="0" smtClean="0">
              <a:latin typeface="等线" panose="02010600030101010101" pitchFamily="2" charset="-122"/>
              <a:ea typeface="等线" panose="02010600030101010101" pitchFamily="2" charset="-122"/>
            </a:rPr>
            <a:t>选定负责人</a:t>
          </a:r>
          <a:endParaRPr lang="zh-CN" altLang="en-US" dirty="0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C9A93BFA-C84E-4BB1-A67B-7A56344A0B7C}" type="parTrans" cxnId="{F23E47DE-3093-4C38-ADCA-F69817E3FAEF}">
      <dgm:prSet/>
      <dgm:spPr/>
      <dgm:t>
        <a:bodyPr/>
        <a:lstStyle/>
        <a:p>
          <a:endParaRPr lang="zh-CN" altLang="en-US"/>
        </a:p>
      </dgm:t>
    </dgm:pt>
    <dgm:pt modelId="{432B276B-A992-4CC8-B855-508C30B536DB}" type="sibTrans" cxnId="{F23E47DE-3093-4C38-ADCA-F69817E3FAEF}">
      <dgm:prSet/>
      <dgm:spPr/>
      <dgm:t>
        <a:bodyPr/>
        <a:lstStyle/>
        <a:p>
          <a:endParaRPr lang="zh-CN" altLang="en-US"/>
        </a:p>
      </dgm:t>
    </dgm:pt>
    <dgm:pt modelId="{A813089B-99AE-46F5-B914-5B586557E648}" type="pres">
      <dgm:prSet presAssocID="{92E55987-32CC-45A1-9440-1F7843B1303E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BCB0FE9-E3F9-4B95-A683-226685EBD503}" type="pres">
      <dgm:prSet presAssocID="{2794FBD0-CC53-48CE-9B2E-A0D0C20DFFA9}" presName="composite" presStyleCnt="0"/>
      <dgm:spPr/>
    </dgm:pt>
    <dgm:pt modelId="{5AA9BD8F-F074-4EFC-837E-A19DA1EFDC09}" type="pres">
      <dgm:prSet presAssocID="{2794FBD0-CC53-48CE-9B2E-A0D0C20DFFA9}" presName="parTx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0F3E310-E3A9-458F-8BFD-90B9F6615F6E}" type="pres">
      <dgm:prSet presAssocID="{2794FBD0-CC53-48CE-9B2E-A0D0C20DFFA9}" presName="parSh" presStyleLbl="node1" presStyleIdx="0" presStyleCnt="4"/>
      <dgm:spPr/>
      <dgm:t>
        <a:bodyPr/>
        <a:lstStyle/>
        <a:p>
          <a:endParaRPr lang="zh-CN" altLang="en-US"/>
        </a:p>
      </dgm:t>
    </dgm:pt>
    <dgm:pt modelId="{096C6831-79D4-4589-8FA2-01D7A8111D0D}" type="pres">
      <dgm:prSet presAssocID="{2794FBD0-CC53-48CE-9B2E-A0D0C20DFFA9}" presName="desTx" presStyleLbl="fgAcc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0F9F4CC-58EC-4094-961C-8546669E191B}" type="pres">
      <dgm:prSet presAssocID="{08A31BB4-F7E0-4899-9E7D-80EE9BEFBEAC}" presName="sibTrans" presStyleLbl="sibTrans2D1" presStyleIdx="0" presStyleCnt="3"/>
      <dgm:spPr/>
      <dgm:t>
        <a:bodyPr/>
        <a:lstStyle/>
        <a:p>
          <a:endParaRPr lang="zh-CN" altLang="en-US"/>
        </a:p>
      </dgm:t>
    </dgm:pt>
    <dgm:pt modelId="{821D19D3-6A7D-4AC8-8664-F307B7FCEBF7}" type="pres">
      <dgm:prSet presAssocID="{08A31BB4-F7E0-4899-9E7D-80EE9BEFBEAC}" presName="connTx" presStyleLbl="sibTrans2D1" presStyleIdx="0" presStyleCnt="3"/>
      <dgm:spPr/>
      <dgm:t>
        <a:bodyPr/>
        <a:lstStyle/>
        <a:p>
          <a:endParaRPr lang="zh-CN" altLang="en-US"/>
        </a:p>
      </dgm:t>
    </dgm:pt>
    <dgm:pt modelId="{8A5F745F-54F3-4381-8566-B138BD2E1A2B}" type="pres">
      <dgm:prSet presAssocID="{7F900A6A-AAA8-4627-9BCE-5CBEF1289D40}" presName="composite" presStyleCnt="0"/>
      <dgm:spPr/>
    </dgm:pt>
    <dgm:pt modelId="{A566B8DF-318F-4CBC-8F53-B50D27D37C00}" type="pres">
      <dgm:prSet presAssocID="{7F900A6A-AAA8-4627-9BCE-5CBEF1289D40}" presName="parTx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31DA25F-B2DB-4B43-A9A6-9E533EF88729}" type="pres">
      <dgm:prSet presAssocID="{7F900A6A-AAA8-4627-9BCE-5CBEF1289D40}" presName="parSh" presStyleLbl="node1" presStyleIdx="1" presStyleCnt="4"/>
      <dgm:spPr/>
      <dgm:t>
        <a:bodyPr/>
        <a:lstStyle/>
        <a:p>
          <a:endParaRPr lang="zh-CN" altLang="en-US"/>
        </a:p>
      </dgm:t>
    </dgm:pt>
    <dgm:pt modelId="{3EC71FBF-194A-4DEA-9151-08D82F964928}" type="pres">
      <dgm:prSet presAssocID="{7F900A6A-AAA8-4627-9BCE-5CBEF1289D40}" presName="desTx" presStyleLbl="fgAcc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F6A82AB-D4A5-49F2-9CC5-D67068521867}" type="pres">
      <dgm:prSet presAssocID="{B6E9A5CF-8A7D-4465-9241-28A37BC5E96C}" presName="sibTrans" presStyleLbl="sibTrans2D1" presStyleIdx="1" presStyleCnt="3"/>
      <dgm:spPr/>
      <dgm:t>
        <a:bodyPr/>
        <a:lstStyle/>
        <a:p>
          <a:endParaRPr lang="zh-CN" altLang="en-US"/>
        </a:p>
      </dgm:t>
    </dgm:pt>
    <dgm:pt modelId="{FA2806CA-D67A-4619-879F-6A337A548C8C}" type="pres">
      <dgm:prSet presAssocID="{B6E9A5CF-8A7D-4465-9241-28A37BC5E96C}" presName="connTx" presStyleLbl="sibTrans2D1" presStyleIdx="1" presStyleCnt="3"/>
      <dgm:spPr/>
      <dgm:t>
        <a:bodyPr/>
        <a:lstStyle/>
        <a:p>
          <a:endParaRPr lang="zh-CN" altLang="en-US"/>
        </a:p>
      </dgm:t>
    </dgm:pt>
    <dgm:pt modelId="{7552E2AB-7631-46E6-998C-EAE6BDBEF0CE}" type="pres">
      <dgm:prSet presAssocID="{D54CD6B4-E0BB-427F-AE3B-CA045E335618}" presName="composite" presStyleCnt="0"/>
      <dgm:spPr/>
    </dgm:pt>
    <dgm:pt modelId="{62641A5F-29A2-43E3-AE23-3029B93D7D63}" type="pres">
      <dgm:prSet presAssocID="{D54CD6B4-E0BB-427F-AE3B-CA045E335618}" presName="parTx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565A8F1-ECEB-486B-805D-17E0558D2390}" type="pres">
      <dgm:prSet presAssocID="{D54CD6B4-E0BB-427F-AE3B-CA045E335618}" presName="parSh" presStyleLbl="node1" presStyleIdx="2" presStyleCnt="4"/>
      <dgm:spPr/>
      <dgm:t>
        <a:bodyPr/>
        <a:lstStyle/>
        <a:p>
          <a:endParaRPr lang="zh-CN" altLang="en-US"/>
        </a:p>
      </dgm:t>
    </dgm:pt>
    <dgm:pt modelId="{A19749BE-5E1D-4BB3-BED4-FDD54C483068}" type="pres">
      <dgm:prSet presAssocID="{D54CD6B4-E0BB-427F-AE3B-CA045E335618}" presName="desTx" presStyleLbl="fgAcc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8C22F07-F97D-483B-91E5-AC8B6A18B4A9}" type="pres">
      <dgm:prSet presAssocID="{370F43E4-155B-4415-8158-AD96C34BF7BA}" presName="sibTrans" presStyleLbl="sibTrans2D1" presStyleIdx="2" presStyleCnt="3"/>
      <dgm:spPr/>
      <dgm:t>
        <a:bodyPr/>
        <a:lstStyle/>
        <a:p>
          <a:endParaRPr lang="zh-CN" altLang="en-US"/>
        </a:p>
      </dgm:t>
    </dgm:pt>
    <dgm:pt modelId="{175D558D-5F97-4D52-8764-FE123C4B8506}" type="pres">
      <dgm:prSet presAssocID="{370F43E4-155B-4415-8158-AD96C34BF7BA}" presName="connTx" presStyleLbl="sibTrans2D1" presStyleIdx="2" presStyleCnt="3"/>
      <dgm:spPr/>
      <dgm:t>
        <a:bodyPr/>
        <a:lstStyle/>
        <a:p>
          <a:endParaRPr lang="zh-CN" altLang="en-US"/>
        </a:p>
      </dgm:t>
    </dgm:pt>
    <dgm:pt modelId="{10DF2E5F-095E-465D-9798-3584FB7D71FF}" type="pres">
      <dgm:prSet presAssocID="{96D0EB5A-556D-4FFE-B115-730FBEDEC908}" presName="composite" presStyleCnt="0"/>
      <dgm:spPr/>
    </dgm:pt>
    <dgm:pt modelId="{354E0C8C-F4E3-4082-9E46-A2946B7052BD}" type="pres">
      <dgm:prSet presAssocID="{96D0EB5A-556D-4FFE-B115-730FBEDEC908}" presName="parTx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9BF7A7B-E3CF-4328-BB8E-6CD371F0EA9C}" type="pres">
      <dgm:prSet presAssocID="{96D0EB5A-556D-4FFE-B115-730FBEDEC908}" presName="parSh" presStyleLbl="node1" presStyleIdx="3" presStyleCnt="4"/>
      <dgm:spPr/>
      <dgm:t>
        <a:bodyPr/>
        <a:lstStyle/>
        <a:p>
          <a:endParaRPr lang="zh-CN" altLang="en-US"/>
        </a:p>
      </dgm:t>
    </dgm:pt>
    <dgm:pt modelId="{07D6AC49-37A9-4176-85D6-9F50D9F63B26}" type="pres">
      <dgm:prSet presAssocID="{96D0EB5A-556D-4FFE-B115-730FBEDEC908}" presName="desTx" presStyleLbl="fgAcc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D7CD1CD3-9199-4F72-BD06-96CF80EE546D}" srcId="{2794FBD0-CC53-48CE-9B2E-A0D0C20DFFA9}" destId="{B6D66514-F425-4024-A076-2FA58E94AE4C}" srcOrd="3" destOrd="0" parTransId="{DCE61371-7437-4ED9-85A0-0499554A19EA}" sibTransId="{E324022E-A809-40B3-A3D8-0D5A1831403C}"/>
    <dgm:cxn modelId="{CB0EE69A-3026-4906-9793-C3604394CDDC}" srcId="{92E55987-32CC-45A1-9440-1F7843B1303E}" destId="{96D0EB5A-556D-4FFE-B115-730FBEDEC908}" srcOrd="3" destOrd="0" parTransId="{9A7C92B8-B006-402E-8FE7-567CF8E8614D}" sibTransId="{7D9DE0A4-A646-431E-8C78-A8D5938AB372}"/>
    <dgm:cxn modelId="{BE24DCDB-E0FD-40EF-902D-A3364B2BE31D}" type="presOf" srcId="{E0E685D3-A2FB-480C-94E2-B2DF06C36489}" destId="{096C6831-79D4-4589-8FA2-01D7A8111D0D}" srcOrd="0" destOrd="4" presId="urn:microsoft.com/office/officeart/2005/8/layout/process3"/>
    <dgm:cxn modelId="{D9530E71-61DF-49A0-99E7-8EC3AAB44E21}" type="presOf" srcId="{96D0EB5A-556D-4FFE-B115-730FBEDEC908}" destId="{A9BF7A7B-E3CF-4328-BB8E-6CD371F0EA9C}" srcOrd="1" destOrd="0" presId="urn:microsoft.com/office/officeart/2005/8/layout/process3"/>
    <dgm:cxn modelId="{02234518-0C14-4228-B6DE-6B57A193FC8B}" type="presOf" srcId="{A1B6D873-72A3-4D86-9222-2F051CD9AFA0}" destId="{096C6831-79D4-4589-8FA2-01D7A8111D0D}" srcOrd="0" destOrd="1" presId="urn:microsoft.com/office/officeart/2005/8/layout/process3"/>
    <dgm:cxn modelId="{388A7361-D22C-4399-9D45-FD6590471339}" type="presOf" srcId="{96D0EB5A-556D-4FFE-B115-730FBEDEC908}" destId="{354E0C8C-F4E3-4082-9E46-A2946B7052BD}" srcOrd="0" destOrd="0" presId="urn:microsoft.com/office/officeart/2005/8/layout/process3"/>
    <dgm:cxn modelId="{3915AA52-D8CD-4CA9-8ACC-ACC8BE87039E}" type="presOf" srcId="{2794FBD0-CC53-48CE-9B2E-A0D0C20DFFA9}" destId="{90F3E310-E3A9-458F-8BFD-90B9F6615F6E}" srcOrd="1" destOrd="0" presId="urn:microsoft.com/office/officeart/2005/8/layout/process3"/>
    <dgm:cxn modelId="{CCF45B00-833A-48AD-BD62-28531FBAEA04}" srcId="{7F900A6A-AAA8-4627-9BCE-5CBEF1289D40}" destId="{0F77BEE0-2F05-4CD0-96A7-A75EBBFB7BD8}" srcOrd="1" destOrd="0" parTransId="{FD1371BD-7AE6-4AE1-9B85-749A201F42C6}" sibTransId="{60CEB5B7-7BF3-4070-82DA-5C2B9CE3392C}"/>
    <dgm:cxn modelId="{0C050A60-12ED-425E-8670-F6AD7BC1F1BE}" type="presOf" srcId="{B6E9A5CF-8A7D-4465-9241-28A37BC5E96C}" destId="{5F6A82AB-D4A5-49F2-9CC5-D67068521867}" srcOrd="0" destOrd="0" presId="urn:microsoft.com/office/officeart/2005/8/layout/process3"/>
    <dgm:cxn modelId="{997A498E-078A-489C-9661-098CFB9D19F3}" type="presOf" srcId="{0F77BEE0-2F05-4CD0-96A7-A75EBBFB7BD8}" destId="{3EC71FBF-194A-4DEA-9151-08D82F964928}" srcOrd="0" destOrd="1" presId="urn:microsoft.com/office/officeart/2005/8/layout/process3"/>
    <dgm:cxn modelId="{4775B6B7-9E24-4B33-9317-8A82C9615E04}" srcId="{2794FBD0-CC53-48CE-9B2E-A0D0C20DFFA9}" destId="{A1B6D873-72A3-4D86-9222-2F051CD9AFA0}" srcOrd="1" destOrd="0" parTransId="{AE815E7D-B566-489E-A1D0-D0BFBD41D102}" sibTransId="{38EF7FD0-C2A9-42F2-9612-3EB3752DFDFC}"/>
    <dgm:cxn modelId="{9D67090A-071E-472A-937B-0CF59E295903}" srcId="{2794FBD0-CC53-48CE-9B2E-A0D0C20DFFA9}" destId="{E0E685D3-A2FB-480C-94E2-B2DF06C36489}" srcOrd="4" destOrd="0" parTransId="{69C6730D-1821-4893-90A2-B77E9659399F}" sibTransId="{07042B37-E1E5-4967-80FD-5659CB328444}"/>
    <dgm:cxn modelId="{E78DBFBE-0467-4102-B352-B5E42650580C}" srcId="{D54CD6B4-E0BB-427F-AE3B-CA045E335618}" destId="{CF6B6141-7951-4E62-AC3E-293A4D0B45C3}" srcOrd="3" destOrd="0" parTransId="{1C7E113C-B891-4E8C-8DE9-EA197A1411D7}" sibTransId="{30624511-CDE0-4356-9E8E-1750D663A01C}"/>
    <dgm:cxn modelId="{0496BAB8-67E8-4CB7-B902-37961C72642E}" srcId="{7F900A6A-AAA8-4627-9BCE-5CBEF1289D40}" destId="{1349AEA1-CB6E-4475-A696-A99E0FE0EE82}" srcOrd="0" destOrd="0" parTransId="{845C8EC4-C344-4ABC-9B47-60C8A1701576}" sibTransId="{C750BEBB-ADF7-4DB3-A8A8-B60BBAC3A270}"/>
    <dgm:cxn modelId="{C330D43F-C8A4-4CE3-8E1E-1FF06E962803}" type="presOf" srcId="{CF6B6141-7951-4E62-AC3E-293A4D0B45C3}" destId="{A19749BE-5E1D-4BB3-BED4-FDD54C483068}" srcOrd="0" destOrd="3" presId="urn:microsoft.com/office/officeart/2005/8/layout/process3"/>
    <dgm:cxn modelId="{B9A9AA2A-C113-499E-862B-51FFE9F38AA1}" srcId="{2794FBD0-CC53-48CE-9B2E-A0D0C20DFFA9}" destId="{6E20787A-BA98-400E-B70A-EB66F89B7704}" srcOrd="2" destOrd="0" parTransId="{9540924D-65AE-4784-8476-015D98967ACA}" sibTransId="{4F1D2A31-0BAC-4A56-ABBA-B9E7D0096666}"/>
    <dgm:cxn modelId="{1A1E64C2-D5C0-439D-ACD3-6463E5AC1834}" srcId="{92E55987-32CC-45A1-9440-1F7843B1303E}" destId="{7F900A6A-AAA8-4627-9BCE-5CBEF1289D40}" srcOrd="1" destOrd="0" parTransId="{EA3AC133-0856-43B2-8965-97CEC0A65B10}" sibTransId="{B6E9A5CF-8A7D-4465-9241-28A37BC5E96C}"/>
    <dgm:cxn modelId="{E0803F1F-7764-427A-B039-9657016414BA}" srcId="{D54CD6B4-E0BB-427F-AE3B-CA045E335618}" destId="{FD5F67AC-1140-43B2-9257-EDA7CE690032}" srcOrd="2" destOrd="0" parTransId="{806AB274-F334-4C80-981F-A1BFD571D0C4}" sibTransId="{BFD4CBAD-87F5-4D31-933B-2EA2DAB09361}"/>
    <dgm:cxn modelId="{4D817003-5BCD-48F1-B02B-AD7B7E191989}" type="presOf" srcId="{DA14BBB9-9097-4691-AD8F-35838A0AE831}" destId="{3EC71FBF-194A-4DEA-9151-08D82F964928}" srcOrd="0" destOrd="4" presId="urn:microsoft.com/office/officeart/2005/8/layout/process3"/>
    <dgm:cxn modelId="{5C24D605-CDE0-424E-8B80-9674BDC8156B}" srcId="{7F900A6A-AAA8-4627-9BCE-5CBEF1289D40}" destId="{220CB5BD-1890-48CD-B78A-3B61D6B11FBF}" srcOrd="2" destOrd="0" parTransId="{7E7226EA-5896-46A7-ACBA-D2CB266947AF}" sibTransId="{415C2A8D-5903-4A82-98F2-86957925474C}"/>
    <dgm:cxn modelId="{FC4B668C-F29D-4D9D-8199-C3A5F6651BAC}" srcId="{D54CD6B4-E0BB-427F-AE3B-CA045E335618}" destId="{55F4EA87-E6DA-4E57-9F30-6C509426C500}" srcOrd="0" destOrd="0" parTransId="{64CC2E8C-B3FD-424D-A9D6-3A8821BAE6A5}" sibTransId="{6689F76C-A33B-4063-B9CF-D811E4F8F64C}"/>
    <dgm:cxn modelId="{84F18E21-FD0D-45A7-B49F-5C2B09A32CBA}" type="presOf" srcId="{220CB5BD-1890-48CD-B78A-3B61D6B11FBF}" destId="{3EC71FBF-194A-4DEA-9151-08D82F964928}" srcOrd="0" destOrd="2" presId="urn:microsoft.com/office/officeart/2005/8/layout/process3"/>
    <dgm:cxn modelId="{A4C27986-18EB-45B0-BDEB-C5A46B883334}" type="presOf" srcId="{6E20787A-BA98-400E-B70A-EB66F89B7704}" destId="{096C6831-79D4-4589-8FA2-01D7A8111D0D}" srcOrd="0" destOrd="2" presId="urn:microsoft.com/office/officeart/2005/8/layout/process3"/>
    <dgm:cxn modelId="{FB30C4D6-28AF-42DD-BA85-B137478EDA86}" type="presOf" srcId="{9D2EB9E1-5C70-4115-B509-129F3119A378}" destId="{096C6831-79D4-4589-8FA2-01D7A8111D0D}" srcOrd="0" destOrd="5" presId="urn:microsoft.com/office/officeart/2005/8/layout/process3"/>
    <dgm:cxn modelId="{BF092570-A9F1-4664-806A-16B8C3DE3582}" type="presOf" srcId="{D54CD6B4-E0BB-427F-AE3B-CA045E335618}" destId="{6565A8F1-ECEB-486B-805D-17E0558D2390}" srcOrd="1" destOrd="0" presId="urn:microsoft.com/office/officeart/2005/8/layout/process3"/>
    <dgm:cxn modelId="{8E5A7D20-6DC9-47C4-9318-568BFA0CF6C2}" srcId="{96D0EB5A-556D-4FFE-B115-730FBEDEC908}" destId="{641B9A31-8D8B-4FDF-82ED-2B4D45EFFF81}" srcOrd="0" destOrd="0" parTransId="{47E9896B-E71A-40FB-9DB9-17659A98C2A4}" sibTransId="{BC9E67EB-D110-47B1-9EC3-98FD74EA27A8}"/>
    <dgm:cxn modelId="{BB5AB3AC-5280-4B39-B51B-5417639FD145}" srcId="{7F900A6A-AAA8-4627-9BCE-5CBEF1289D40}" destId="{DA14BBB9-9097-4691-AD8F-35838A0AE831}" srcOrd="4" destOrd="0" parTransId="{03958B0C-176C-40B0-8D72-D4BB663BC1EF}" sibTransId="{0C929B9F-766C-499E-AEA0-9FFA6AD0BC30}"/>
    <dgm:cxn modelId="{F8513593-BD12-4024-9165-395F15F0C499}" srcId="{2794FBD0-CC53-48CE-9B2E-A0D0C20DFFA9}" destId="{9D2EB9E1-5C70-4115-B509-129F3119A378}" srcOrd="5" destOrd="0" parTransId="{69CCF411-F8FD-490E-A3F0-9811FB587924}" sibTransId="{D4ADB96C-F035-4530-9053-1CAA26F7ECE2}"/>
    <dgm:cxn modelId="{B8746DB7-2B33-45FA-A0D4-FAAAB2A037C0}" type="presOf" srcId="{B6E9A5CF-8A7D-4465-9241-28A37BC5E96C}" destId="{FA2806CA-D67A-4619-879F-6A337A548C8C}" srcOrd="1" destOrd="0" presId="urn:microsoft.com/office/officeart/2005/8/layout/process3"/>
    <dgm:cxn modelId="{00361A77-241C-4363-9E18-1B82680521C5}" type="presOf" srcId="{08A31BB4-F7E0-4899-9E7D-80EE9BEFBEAC}" destId="{B0F9F4CC-58EC-4094-961C-8546669E191B}" srcOrd="0" destOrd="0" presId="urn:microsoft.com/office/officeart/2005/8/layout/process3"/>
    <dgm:cxn modelId="{5064413D-965A-4EE9-A9EB-6A74E43F4044}" type="presOf" srcId="{BFDBEBB7-F54F-450F-AB10-F60F8F25AEC5}" destId="{3EC71FBF-194A-4DEA-9151-08D82F964928}" srcOrd="0" destOrd="3" presId="urn:microsoft.com/office/officeart/2005/8/layout/process3"/>
    <dgm:cxn modelId="{35FDEE2C-898D-4814-BB13-3ED7B2992C6F}" type="presOf" srcId="{641B9A31-8D8B-4FDF-82ED-2B4D45EFFF81}" destId="{07D6AC49-37A9-4176-85D6-9F50D9F63B26}" srcOrd="0" destOrd="0" presId="urn:microsoft.com/office/officeart/2005/8/layout/process3"/>
    <dgm:cxn modelId="{F23E47DE-3093-4C38-ADCA-F69817E3FAEF}" srcId="{2794FBD0-CC53-48CE-9B2E-A0D0C20DFFA9}" destId="{0BA0AAAF-E41F-4DF3-AF3D-BF3248377FA4}" srcOrd="0" destOrd="0" parTransId="{C9A93BFA-C84E-4BB1-A67B-7A56344A0B7C}" sibTransId="{432B276B-A992-4CC8-B855-508C30B536DB}"/>
    <dgm:cxn modelId="{2CB7E475-94FF-4C61-A26C-3FC33584AEC0}" srcId="{7F900A6A-AAA8-4627-9BCE-5CBEF1289D40}" destId="{BFDBEBB7-F54F-450F-AB10-F60F8F25AEC5}" srcOrd="3" destOrd="0" parTransId="{868FEB4E-402B-4FC9-82BA-6132A7AB6F2B}" sibTransId="{4721C33A-3A81-4FC2-BF77-124145F394C0}"/>
    <dgm:cxn modelId="{0CA4DDEF-D5CA-4E54-8F61-265920B32BD9}" type="presOf" srcId="{92E55987-32CC-45A1-9440-1F7843B1303E}" destId="{A813089B-99AE-46F5-B914-5B586557E648}" srcOrd="0" destOrd="0" presId="urn:microsoft.com/office/officeart/2005/8/layout/process3"/>
    <dgm:cxn modelId="{4A0027C9-1350-4997-A314-DC5AC3423DF7}" type="presOf" srcId="{B6D66514-F425-4024-A076-2FA58E94AE4C}" destId="{096C6831-79D4-4589-8FA2-01D7A8111D0D}" srcOrd="0" destOrd="3" presId="urn:microsoft.com/office/officeart/2005/8/layout/process3"/>
    <dgm:cxn modelId="{05F19062-CDD0-4C8E-B397-7007C0A14591}" type="presOf" srcId="{FD5F67AC-1140-43B2-9257-EDA7CE690032}" destId="{A19749BE-5E1D-4BB3-BED4-FDD54C483068}" srcOrd="0" destOrd="2" presId="urn:microsoft.com/office/officeart/2005/8/layout/process3"/>
    <dgm:cxn modelId="{2D6135E9-83AE-466C-BBAC-0314EFE9859C}" srcId="{D54CD6B4-E0BB-427F-AE3B-CA045E335618}" destId="{1F09117A-596A-418A-A2DE-F98037E52019}" srcOrd="1" destOrd="0" parTransId="{3A467804-D1F2-4BC7-AE9E-6029420FBA60}" sibTransId="{81301AA2-FF85-4209-B94E-DE4ACBB9B7BD}"/>
    <dgm:cxn modelId="{64F41693-17B7-4BBB-94DD-09A76279FC67}" type="presOf" srcId="{55F4EA87-E6DA-4E57-9F30-6C509426C500}" destId="{A19749BE-5E1D-4BB3-BED4-FDD54C483068}" srcOrd="0" destOrd="0" presId="urn:microsoft.com/office/officeart/2005/8/layout/process3"/>
    <dgm:cxn modelId="{928625DD-FDA0-4B7D-988D-0C0A6AB21E22}" type="presOf" srcId="{370F43E4-155B-4415-8158-AD96C34BF7BA}" destId="{B8C22F07-F97D-483B-91E5-AC8B6A18B4A9}" srcOrd="0" destOrd="0" presId="urn:microsoft.com/office/officeart/2005/8/layout/process3"/>
    <dgm:cxn modelId="{B92A5637-39FC-42DA-8770-1EBB68ED8BFE}" type="presOf" srcId="{0BA0AAAF-E41F-4DF3-AF3D-BF3248377FA4}" destId="{096C6831-79D4-4589-8FA2-01D7A8111D0D}" srcOrd="0" destOrd="0" presId="urn:microsoft.com/office/officeart/2005/8/layout/process3"/>
    <dgm:cxn modelId="{EC4CDFF3-101E-4FA3-B43E-5E28D719C1C4}" type="presOf" srcId="{370F43E4-155B-4415-8158-AD96C34BF7BA}" destId="{175D558D-5F97-4D52-8764-FE123C4B8506}" srcOrd="1" destOrd="0" presId="urn:microsoft.com/office/officeart/2005/8/layout/process3"/>
    <dgm:cxn modelId="{6D2C7B8D-069C-4DC3-BAF3-03E059803F23}" type="presOf" srcId="{7F900A6A-AAA8-4627-9BCE-5CBEF1289D40}" destId="{A566B8DF-318F-4CBC-8F53-B50D27D37C00}" srcOrd="0" destOrd="0" presId="urn:microsoft.com/office/officeart/2005/8/layout/process3"/>
    <dgm:cxn modelId="{1CA58991-24FB-4DE0-8324-5D9741291927}" type="presOf" srcId="{1349AEA1-CB6E-4475-A696-A99E0FE0EE82}" destId="{3EC71FBF-194A-4DEA-9151-08D82F964928}" srcOrd="0" destOrd="0" presId="urn:microsoft.com/office/officeart/2005/8/layout/process3"/>
    <dgm:cxn modelId="{37380499-F9B8-4441-B534-33FC8EFA1E8B}" srcId="{92E55987-32CC-45A1-9440-1F7843B1303E}" destId="{D54CD6B4-E0BB-427F-AE3B-CA045E335618}" srcOrd="2" destOrd="0" parTransId="{3B16D2A4-4C14-42AE-9193-331ED26F79F9}" sibTransId="{370F43E4-155B-4415-8158-AD96C34BF7BA}"/>
    <dgm:cxn modelId="{36B8EE58-1488-426D-B9E0-E4B4A5294B57}" type="presOf" srcId="{7F900A6A-AAA8-4627-9BCE-5CBEF1289D40}" destId="{431DA25F-B2DB-4B43-A9A6-9E533EF88729}" srcOrd="1" destOrd="0" presId="urn:microsoft.com/office/officeart/2005/8/layout/process3"/>
    <dgm:cxn modelId="{24846520-CC37-4E02-A2EA-C47DB0EC7DC8}" type="presOf" srcId="{08A31BB4-F7E0-4899-9E7D-80EE9BEFBEAC}" destId="{821D19D3-6A7D-4AC8-8664-F307B7FCEBF7}" srcOrd="1" destOrd="0" presId="urn:microsoft.com/office/officeart/2005/8/layout/process3"/>
    <dgm:cxn modelId="{98D3EA72-0471-4A1F-B04A-00CC4ADE75C3}" type="presOf" srcId="{2794FBD0-CC53-48CE-9B2E-A0D0C20DFFA9}" destId="{5AA9BD8F-F074-4EFC-837E-A19DA1EFDC09}" srcOrd="0" destOrd="0" presId="urn:microsoft.com/office/officeart/2005/8/layout/process3"/>
    <dgm:cxn modelId="{B3FEE1AB-FEA8-4733-8194-BCCFC6FA8BA1}" type="presOf" srcId="{1F09117A-596A-418A-A2DE-F98037E52019}" destId="{A19749BE-5E1D-4BB3-BED4-FDD54C483068}" srcOrd="0" destOrd="1" presId="urn:microsoft.com/office/officeart/2005/8/layout/process3"/>
    <dgm:cxn modelId="{3F90F779-AF59-42A3-949A-15C3E5E6356A}" type="presOf" srcId="{D54CD6B4-E0BB-427F-AE3B-CA045E335618}" destId="{62641A5F-29A2-43E3-AE23-3029B93D7D63}" srcOrd="0" destOrd="0" presId="urn:microsoft.com/office/officeart/2005/8/layout/process3"/>
    <dgm:cxn modelId="{9168516D-3D82-4C1B-A25F-5A9DEF3B4138}" srcId="{92E55987-32CC-45A1-9440-1F7843B1303E}" destId="{2794FBD0-CC53-48CE-9B2E-A0D0C20DFFA9}" srcOrd="0" destOrd="0" parTransId="{FDEF15FB-E183-464D-A7EB-AA22D2F9E43D}" sibTransId="{08A31BB4-F7E0-4899-9E7D-80EE9BEFBEAC}"/>
    <dgm:cxn modelId="{B5E01AE7-F5DA-4838-9C87-C4C4DB8C1434}" type="presParOf" srcId="{A813089B-99AE-46F5-B914-5B586557E648}" destId="{4BCB0FE9-E3F9-4B95-A683-226685EBD503}" srcOrd="0" destOrd="0" presId="urn:microsoft.com/office/officeart/2005/8/layout/process3"/>
    <dgm:cxn modelId="{E17EDF7B-7174-47D4-9815-7CEE81858372}" type="presParOf" srcId="{4BCB0FE9-E3F9-4B95-A683-226685EBD503}" destId="{5AA9BD8F-F074-4EFC-837E-A19DA1EFDC09}" srcOrd="0" destOrd="0" presId="urn:microsoft.com/office/officeart/2005/8/layout/process3"/>
    <dgm:cxn modelId="{52C6937A-1C8C-40F7-8499-2C4B4E09937C}" type="presParOf" srcId="{4BCB0FE9-E3F9-4B95-A683-226685EBD503}" destId="{90F3E310-E3A9-458F-8BFD-90B9F6615F6E}" srcOrd="1" destOrd="0" presId="urn:microsoft.com/office/officeart/2005/8/layout/process3"/>
    <dgm:cxn modelId="{87012E9E-2F31-4469-AEEF-57D70FDC1AB0}" type="presParOf" srcId="{4BCB0FE9-E3F9-4B95-A683-226685EBD503}" destId="{096C6831-79D4-4589-8FA2-01D7A8111D0D}" srcOrd="2" destOrd="0" presId="urn:microsoft.com/office/officeart/2005/8/layout/process3"/>
    <dgm:cxn modelId="{C1D42766-744B-4CC4-AE6D-271C82D3227F}" type="presParOf" srcId="{A813089B-99AE-46F5-B914-5B586557E648}" destId="{B0F9F4CC-58EC-4094-961C-8546669E191B}" srcOrd="1" destOrd="0" presId="urn:microsoft.com/office/officeart/2005/8/layout/process3"/>
    <dgm:cxn modelId="{DBAD752E-7046-4306-8495-E5DD45863E25}" type="presParOf" srcId="{B0F9F4CC-58EC-4094-961C-8546669E191B}" destId="{821D19D3-6A7D-4AC8-8664-F307B7FCEBF7}" srcOrd="0" destOrd="0" presId="urn:microsoft.com/office/officeart/2005/8/layout/process3"/>
    <dgm:cxn modelId="{8EF86025-4069-429A-809F-0F2B13A03678}" type="presParOf" srcId="{A813089B-99AE-46F5-B914-5B586557E648}" destId="{8A5F745F-54F3-4381-8566-B138BD2E1A2B}" srcOrd="2" destOrd="0" presId="urn:microsoft.com/office/officeart/2005/8/layout/process3"/>
    <dgm:cxn modelId="{75A06721-E4F5-4EB3-A145-A699884E3C8A}" type="presParOf" srcId="{8A5F745F-54F3-4381-8566-B138BD2E1A2B}" destId="{A566B8DF-318F-4CBC-8F53-B50D27D37C00}" srcOrd="0" destOrd="0" presId="urn:microsoft.com/office/officeart/2005/8/layout/process3"/>
    <dgm:cxn modelId="{26845A33-B62A-46B9-A410-115669299990}" type="presParOf" srcId="{8A5F745F-54F3-4381-8566-B138BD2E1A2B}" destId="{431DA25F-B2DB-4B43-A9A6-9E533EF88729}" srcOrd="1" destOrd="0" presId="urn:microsoft.com/office/officeart/2005/8/layout/process3"/>
    <dgm:cxn modelId="{8013B61D-4854-411A-8C3A-A7950C98A1B2}" type="presParOf" srcId="{8A5F745F-54F3-4381-8566-B138BD2E1A2B}" destId="{3EC71FBF-194A-4DEA-9151-08D82F964928}" srcOrd="2" destOrd="0" presId="urn:microsoft.com/office/officeart/2005/8/layout/process3"/>
    <dgm:cxn modelId="{1D56D156-4718-4958-ADD7-7929D2D3EBE5}" type="presParOf" srcId="{A813089B-99AE-46F5-B914-5B586557E648}" destId="{5F6A82AB-D4A5-49F2-9CC5-D67068521867}" srcOrd="3" destOrd="0" presId="urn:microsoft.com/office/officeart/2005/8/layout/process3"/>
    <dgm:cxn modelId="{9A342DCD-090D-479E-89B2-D9C66902D0F3}" type="presParOf" srcId="{5F6A82AB-D4A5-49F2-9CC5-D67068521867}" destId="{FA2806CA-D67A-4619-879F-6A337A548C8C}" srcOrd="0" destOrd="0" presId="urn:microsoft.com/office/officeart/2005/8/layout/process3"/>
    <dgm:cxn modelId="{F3570639-86BF-4075-9003-7EE150E7FD75}" type="presParOf" srcId="{A813089B-99AE-46F5-B914-5B586557E648}" destId="{7552E2AB-7631-46E6-998C-EAE6BDBEF0CE}" srcOrd="4" destOrd="0" presId="urn:microsoft.com/office/officeart/2005/8/layout/process3"/>
    <dgm:cxn modelId="{3B8560B7-5DCB-4944-8B5A-F1AB4EFBDD69}" type="presParOf" srcId="{7552E2AB-7631-46E6-998C-EAE6BDBEF0CE}" destId="{62641A5F-29A2-43E3-AE23-3029B93D7D63}" srcOrd="0" destOrd="0" presId="urn:microsoft.com/office/officeart/2005/8/layout/process3"/>
    <dgm:cxn modelId="{4F128E09-4B37-48FA-A74F-E697C2A0032F}" type="presParOf" srcId="{7552E2AB-7631-46E6-998C-EAE6BDBEF0CE}" destId="{6565A8F1-ECEB-486B-805D-17E0558D2390}" srcOrd="1" destOrd="0" presId="urn:microsoft.com/office/officeart/2005/8/layout/process3"/>
    <dgm:cxn modelId="{973A3C1C-219E-425B-8CC5-ACB86014D208}" type="presParOf" srcId="{7552E2AB-7631-46E6-998C-EAE6BDBEF0CE}" destId="{A19749BE-5E1D-4BB3-BED4-FDD54C483068}" srcOrd="2" destOrd="0" presId="urn:microsoft.com/office/officeart/2005/8/layout/process3"/>
    <dgm:cxn modelId="{DED27FA7-39B5-4E10-96B6-427ABA6F2A7B}" type="presParOf" srcId="{A813089B-99AE-46F5-B914-5B586557E648}" destId="{B8C22F07-F97D-483B-91E5-AC8B6A18B4A9}" srcOrd="5" destOrd="0" presId="urn:microsoft.com/office/officeart/2005/8/layout/process3"/>
    <dgm:cxn modelId="{384AC7D8-573E-4018-91F6-C8F6DA3C5369}" type="presParOf" srcId="{B8C22F07-F97D-483B-91E5-AC8B6A18B4A9}" destId="{175D558D-5F97-4D52-8764-FE123C4B8506}" srcOrd="0" destOrd="0" presId="urn:microsoft.com/office/officeart/2005/8/layout/process3"/>
    <dgm:cxn modelId="{6644F24A-FD07-48F1-93B5-5F447D104CAC}" type="presParOf" srcId="{A813089B-99AE-46F5-B914-5B586557E648}" destId="{10DF2E5F-095E-465D-9798-3584FB7D71FF}" srcOrd="6" destOrd="0" presId="urn:microsoft.com/office/officeart/2005/8/layout/process3"/>
    <dgm:cxn modelId="{CA8D361F-A3DB-47EF-B610-A153366114E2}" type="presParOf" srcId="{10DF2E5F-095E-465D-9798-3584FB7D71FF}" destId="{354E0C8C-F4E3-4082-9E46-A2946B7052BD}" srcOrd="0" destOrd="0" presId="urn:microsoft.com/office/officeart/2005/8/layout/process3"/>
    <dgm:cxn modelId="{AFD5EFC9-AE4A-4884-B4C3-0F4E7AF2002C}" type="presParOf" srcId="{10DF2E5F-095E-465D-9798-3584FB7D71FF}" destId="{A9BF7A7B-E3CF-4328-BB8E-6CD371F0EA9C}" srcOrd="1" destOrd="0" presId="urn:microsoft.com/office/officeart/2005/8/layout/process3"/>
    <dgm:cxn modelId="{CCF77B8C-FD41-410B-B6AE-FDFBAA9ED047}" type="presParOf" srcId="{10DF2E5F-095E-465D-9798-3584FB7D71FF}" destId="{07D6AC49-37A9-4176-85D6-9F50D9F63B26}" srcOrd="2" destOrd="0" presId="urn:microsoft.com/office/officeart/2005/8/layout/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11B4E02D-F671-4201-9A64-886BDB8CF4DA}" type="doc">
      <dgm:prSet loTypeId="urn:microsoft.com/office/officeart/2005/8/layout/hierarchy1" loCatId="hierarchy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zh-CN" altLang="en-US"/>
        </a:p>
      </dgm:t>
    </dgm:pt>
    <dgm:pt modelId="{3215F1E9-AE47-4E7F-A997-C42D2B774803}">
      <dgm:prSet phldrT="[文本]"/>
      <dgm:spPr/>
      <dgm:t>
        <a:bodyPr/>
        <a:lstStyle/>
        <a:p>
          <a:r>
            <a:rPr lang="zh-CN" altLang="en-US" dirty="0" smtClean="0">
              <a:latin typeface="等线" panose="02010600030101010101" pitchFamily="2" charset="-122"/>
              <a:ea typeface="等线" panose="02010600030101010101" pitchFamily="2" charset="-122"/>
            </a:rPr>
            <a:t>考评</a:t>
          </a:r>
          <a:endParaRPr lang="zh-CN" altLang="en-US" dirty="0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1F5594CD-EC19-4167-B91C-C14B147C2012}" type="parTrans" cxnId="{48968A90-BF6F-4539-817B-A92F80DD4F52}">
      <dgm:prSet/>
      <dgm:spPr/>
      <dgm:t>
        <a:bodyPr/>
        <a:lstStyle/>
        <a:p>
          <a:endParaRPr lang="zh-CN" altLang="en-US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6F049A7D-84CA-4D64-9428-4FD096046DB1}" type="sibTrans" cxnId="{48968A90-BF6F-4539-817B-A92F80DD4F52}">
      <dgm:prSet/>
      <dgm:spPr/>
      <dgm:t>
        <a:bodyPr/>
        <a:lstStyle/>
        <a:p>
          <a:endParaRPr lang="zh-CN" altLang="en-US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6F3E5870-4AAE-4A7B-9480-C897AB6E9268}">
      <dgm:prSet phldrT="[文本]"/>
      <dgm:spPr/>
      <dgm:t>
        <a:bodyPr/>
        <a:lstStyle/>
        <a:p>
          <a:r>
            <a:rPr lang="zh-CN" altLang="en-US" dirty="0" smtClean="0">
              <a:latin typeface="等线" panose="02010600030101010101" pitchFamily="2" charset="-122"/>
              <a:ea typeface="等线" panose="02010600030101010101" pitchFamily="2" charset="-122"/>
            </a:rPr>
            <a:t>任务点评</a:t>
          </a:r>
          <a:endParaRPr lang="zh-CN" altLang="en-US" dirty="0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57974C9A-CE20-487D-AF48-EBD9785478EE}" type="parTrans" cxnId="{F12BF570-703B-4800-AE72-707A0D2BC0CE}">
      <dgm:prSet/>
      <dgm:spPr/>
      <dgm:t>
        <a:bodyPr/>
        <a:lstStyle/>
        <a:p>
          <a:endParaRPr lang="zh-CN" altLang="en-US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75B67E7B-BC4F-48CD-82FA-4A2152C57C4D}" type="sibTrans" cxnId="{F12BF570-703B-4800-AE72-707A0D2BC0CE}">
      <dgm:prSet/>
      <dgm:spPr/>
      <dgm:t>
        <a:bodyPr/>
        <a:lstStyle/>
        <a:p>
          <a:endParaRPr lang="zh-CN" altLang="en-US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B0ACF5A9-24E3-4E28-A6E6-812786972E8B}">
      <dgm:prSet phldrT="[文本]"/>
      <dgm:spPr/>
      <dgm:t>
        <a:bodyPr/>
        <a:lstStyle/>
        <a:p>
          <a:r>
            <a:rPr lang="zh-CN" altLang="en-US" dirty="0" smtClean="0">
              <a:latin typeface="等线" panose="02010600030101010101" pitchFamily="2" charset="-122"/>
              <a:ea typeface="等线" panose="02010600030101010101" pitchFamily="2" charset="-122"/>
            </a:rPr>
            <a:t>任务创建</a:t>
          </a:r>
          <a:endParaRPr lang="zh-CN" altLang="en-US" dirty="0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D77BC0F0-FEA3-44F5-AF18-571B0CEDC9F0}" type="parTrans" cxnId="{B5E1F9E1-947D-4741-A413-8E251AEE3CBA}">
      <dgm:prSet/>
      <dgm:spPr/>
      <dgm:t>
        <a:bodyPr/>
        <a:lstStyle/>
        <a:p>
          <a:endParaRPr lang="zh-CN" altLang="en-US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A2DAFB04-065E-4A80-985D-0EBC93AE2E9A}" type="sibTrans" cxnId="{B5E1F9E1-947D-4741-A413-8E251AEE3CBA}">
      <dgm:prSet/>
      <dgm:spPr/>
      <dgm:t>
        <a:bodyPr/>
        <a:lstStyle/>
        <a:p>
          <a:endParaRPr lang="zh-CN" altLang="en-US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6DB6D230-5066-4F77-A66D-86E1F5BD6509}">
      <dgm:prSet phldrT="[文本]"/>
      <dgm:spPr/>
      <dgm:t>
        <a:bodyPr/>
        <a:lstStyle/>
        <a:p>
          <a:r>
            <a:rPr lang="zh-CN" altLang="en-US" dirty="0" smtClean="0">
              <a:latin typeface="等线" panose="02010600030101010101" pitchFamily="2" charset="-122"/>
              <a:ea typeface="等线" panose="02010600030101010101" pitchFamily="2" charset="-122"/>
            </a:rPr>
            <a:t>任务结束</a:t>
          </a:r>
          <a:endParaRPr lang="zh-CN" altLang="en-US" dirty="0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57CA6EC1-6E82-425C-B300-D919C5B9DEFC}" type="parTrans" cxnId="{0AB92092-0A7A-46B3-AC46-EB1D3A82C329}">
      <dgm:prSet/>
      <dgm:spPr/>
      <dgm:t>
        <a:bodyPr/>
        <a:lstStyle/>
        <a:p>
          <a:endParaRPr lang="zh-CN" altLang="en-US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C4370839-F41A-45AC-913F-B1725E7FA825}" type="sibTrans" cxnId="{0AB92092-0A7A-46B3-AC46-EB1D3A82C329}">
      <dgm:prSet/>
      <dgm:spPr/>
      <dgm:t>
        <a:bodyPr/>
        <a:lstStyle/>
        <a:p>
          <a:endParaRPr lang="zh-CN" altLang="en-US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D04C83E6-7177-44FB-8E20-F164756854A1}">
      <dgm:prSet phldrT="[文本]"/>
      <dgm:spPr/>
      <dgm:t>
        <a:bodyPr/>
        <a:lstStyle/>
        <a:p>
          <a:r>
            <a:rPr lang="zh-CN" altLang="en-US" dirty="0" smtClean="0">
              <a:latin typeface="等线" panose="02010600030101010101" pitchFamily="2" charset="-122"/>
              <a:ea typeface="等线" panose="02010600030101010101" pitchFamily="2" charset="-122"/>
            </a:rPr>
            <a:t>年度考核</a:t>
          </a:r>
          <a:endParaRPr lang="zh-CN" altLang="en-US" dirty="0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B49B6941-CE34-44F3-BE43-87965CE7F472}" type="parTrans" cxnId="{F3C67262-F484-4733-95A4-1B88AB61A7EA}">
      <dgm:prSet/>
      <dgm:spPr/>
      <dgm:t>
        <a:bodyPr/>
        <a:lstStyle/>
        <a:p>
          <a:endParaRPr lang="zh-CN" altLang="en-US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7501E372-7066-4E4A-967F-7ADE5AB936C0}" type="sibTrans" cxnId="{F3C67262-F484-4733-95A4-1B88AB61A7EA}">
      <dgm:prSet/>
      <dgm:spPr/>
      <dgm:t>
        <a:bodyPr/>
        <a:lstStyle/>
        <a:p>
          <a:endParaRPr lang="zh-CN" altLang="en-US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38012414-9FA0-44B5-9538-7A87EFA409F2}">
      <dgm:prSet phldrT="[文本]"/>
      <dgm:spPr/>
      <dgm:t>
        <a:bodyPr/>
        <a:lstStyle/>
        <a:p>
          <a:r>
            <a:rPr lang="zh-CN" altLang="en-US" dirty="0" smtClean="0">
              <a:latin typeface="等线" panose="02010600030101010101" pitchFamily="2" charset="-122"/>
              <a:ea typeface="等线" panose="02010600030101010101" pitchFamily="2" charset="-122"/>
            </a:rPr>
            <a:t>年中考核</a:t>
          </a:r>
          <a:endParaRPr lang="en-US" altLang="zh-CN" dirty="0" smtClean="0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3A20199E-7B5F-42F5-B962-AD898B6C52C8}" type="parTrans" cxnId="{1C009917-A6EA-4DE0-A130-5FFDE74F2B6D}">
      <dgm:prSet/>
      <dgm:spPr/>
      <dgm:t>
        <a:bodyPr/>
        <a:lstStyle/>
        <a:p>
          <a:endParaRPr lang="zh-CN" altLang="en-US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80DCBBAA-6E01-4FB0-B8BE-85C311DE6150}" type="sibTrans" cxnId="{1C009917-A6EA-4DE0-A130-5FFDE74F2B6D}">
      <dgm:prSet/>
      <dgm:spPr/>
      <dgm:t>
        <a:bodyPr/>
        <a:lstStyle/>
        <a:p>
          <a:endParaRPr lang="zh-CN" altLang="en-US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E6ECC5B0-4279-4BA4-9EE4-288747A51D5B}">
      <dgm:prSet phldrT="[文本]"/>
      <dgm:spPr/>
      <dgm:t>
        <a:bodyPr/>
        <a:lstStyle/>
        <a:p>
          <a:r>
            <a:rPr lang="zh-CN" altLang="en-US" dirty="0" smtClean="0">
              <a:latin typeface="等线" panose="02010600030101010101" pitchFamily="2" charset="-122"/>
              <a:ea typeface="等线" panose="02010600030101010101" pitchFamily="2" charset="-122"/>
            </a:rPr>
            <a:t>年末考核</a:t>
          </a:r>
          <a:endParaRPr lang="en-US" altLang="zh-CN" dirty="0" smtClean="0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91DE918E-770B-4D00-B923-F6329F6493CD}" type="parTrans" cxnId="{84D3E305-2686-4374-A169-C42653898E74}">
      <dgm:prSet/>
      <dgm:spPr/>
      <dgm:t>
        <a:bodyPr/>
        <a:lstStyle/>
        <a:p>
          <a:endParaRPr lang="zh-CN" altLang="en-US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B2431CBA-CC16-41F4-A3AC-F0072A9BE459}" type="sibTrans" cxnId="{84D3E305-2686-4374-A169-C42653898E74}">
      <dgm:prSet/>
      <dgm:spPr/>
      <dgm:t>
        <a:bodyPr/>
        <a:lstStyle/>
        <a:p>
          <a:endParaRPr lang="zh-CN" altLang="en-US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A173ED31-7836-4FFE-9110-3F5C35D3516A}">
      <dgm:prSet phldrT="[文本]"/>
      <dgm:spPr/>
      <dgm:t>
        <a:bodyPr/>
        <a:lstStyle/>
        <a:p>
          <a:r>
            <a:rPr lang="zh-CN" altLang="en-US" dirty="0" smtClean="0">
              <a:latin typeface="等线" panose="02010600030101010101" pitchFamily="2" charset="-122"/>
              <a:ea typeface="等线" panose="02010600030101010101" pitchFamily="2" charset="-122"/>
            </a:rPr>
            <a:t>关键结果</a:t>
          </a:r>
          <a:endParaRPr lang="zh-CN" altLang="en-US" dirty="0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F4E3E261-7645-44D7-B405-C70002CA3152}" type="parTrans" cxnId="{E1ADE366-078E-4EC2-8E7B-C322A9890CFF}">
      <dgm:prSet/>
      <dgm:spPr/>
      <dgm:t>
        <a:bodyPr/>
        <a:lstStyle/>
        <a:p>
          <a:endParaRPr lang="zh-CN" altLang="en-US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5F349134-AEDA-4975-A803-236A4DA4FECD}" type="sibTrans" cxnId="{E1ADE366-078E-4EC2-8E7B-C322A9890CFF}">
      <dgm:prSet/>
      <dgm:spPr/>
      <dgm:t>
        <a:bodyPr/>
        <a:lstStyle/>
        <a:p>
          <a:endParaRPr lang="zh-CN" altLang="en-US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83FE627A-3D24-455D-B84C-122D662DDB59}">
      <dgm:prSet phldrT="[文本]"/>
      <dgm:spPr/>
      <dgm:t>
        <a:bodyPr/>
        <a:lstStyle/>
        <a:p>
          <a:r>
            <a:rPr lang="zh-CN" altLang="en-US" dirty="0" smtClean="0">
              <a:latin typeface="等线" panose="02010600030101010101" pitchFamily="2" charset="-122"/>
              <a:ea typeface="等线" panose="02010600030101010101" pitchFamily="2" charset="-122"/>
            </a:rPr>
            <a:t>截至日期</a:t>
          </a:r>
          <a:endParaRPr lang="zh-CN" altLang="en-US" dirty="0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5C551AB6-2E86-4AD4-A452-A9059DA69C56}" type="parTrans" cxnId="{7A3DBC34-B258-4DB1-92C1-013249DB3970}">
      <dgm:prSet/>
      <dgm:spPr/>
      <dgm:t>
        <a:bodyPr/>
        <a:lstStyle/>
        <a:p>
          <a:endParaRPr lang="zh-CN" altLang="en-US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D0CC4F9E-7231-4CEC-B266-3DBA74A9FBB3}" type="sibTrans" cxnId="{7A3DBC34-B258-4DB1-92C1-013249DB3970}">
      <dgm:prSet/>
      <dgm:spPr/>
      <dgm:t>
        <a:bodyPr/>
        <a:lstStyle/>
        <a:p>
          <a:endParaRPr lang="zh-CN" altLang="en-US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6EF718CA-B5CE-4BAC-8580-BA1732B01B30}">
      <dgm:prSet phldrT="[文本]"/>
      <dgm:spPr/>
      <dgm:t>
        <a:bodyPr/>
        <a:lstStyle/>
        <a:p>
          <a:r>
            <a:rPr lang="zh-CN" altLang="en-US" dirty="0" smtClean="0">
              <a:latin typeface="等线" panose="02010600030101010101" pitchFamily="2" charset="-122"/>
              <a:ea typeface="等线" panose="02010600030101010101" pitchFamily="2" charset="-122"/>
            </a:rPr>
            <a:t>复盘</a:t>
          </a:r>
          <a:endParaRPr lang="zh-CN" altLang="en-US" dirty="0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4A34DE5C-0F0D-4424-91B7-00906B34E1CB}" type="parTrans" cxnId="{B86B12E7-0BEA-442E-BCB0-0DC9BF36E07D}">
      <dgm:prSet/>
      <dgm:spPr/>
      <dgm:t>
        <a:bodyPr/>
        <a:lstStyle/>
        <a:p>
          <a:endParaRPr lang="zh-CN" altLang="en-US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F917C3D7-393A-470F-8734-04E80A9A3616}" type="sibTrans" cxnId="{B86B12E7-0BEA-442E-BCB0-0DC9BF36E07D}">
      <dgm:prSet/>
      <dgm:spPr/>
      <dgm:t>
        <a:bodyPr/>
        <a:lstStyle/>
        <a:p>
          <a:endParaRPr lang="zh-CN" altLang="en-US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7359B4A5-12F9-4C58-A31E-5402A31ED605}">
      <dgm:prSet phldrT="[文本]"/>
      <dgm:spPr/>
      <dgm:t>
        <a:bodyPr/>
        <a:lstStyle/>
        <a:p>
          <a:r>
            <a:rPr lang="zh-CN" altLang="en-US" dirty="0" smtClean="0">
              <a:latin typeface="等线" panose="02010600030101010101" pitchFamily="2" charset="-122"/>
              <a:ea typeface="等线" panose="02010600030101010101" pitchFamily="2" charset="-122"/>
            </a:rPr>
            <a:t>计算得分</a:t>
          </a:r>
          <a:endParaRPr lang="zh-CN" altLang="en-US" dirty="0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497EB858-5A9D-4A35-A0F9-0CD79AF8E288}" type="parTrans" cxnId="{D89EDA5F-4C22-44D1-8BFA-C49A9FDF5F93}">
      <dgm:prSet/>
      <dgm:spPr/>
      <dgm:t>
        <a:bodyPr/>
        <a:lstStyle/>
        <a:p>
          <a:endParaRPr lang="zh-CN" altLang="en-US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CEFDA0A7-4FA4-4588-885C-9D444340827D}" type="sibTrans" cxnId="{D89EDA5F-4C22-44D1-8BFA-C49A9FDF5F93}">
      <dgm:prSet/>
      <dgm:spPr/>
      <dgm:t>
        <a:bodyPr/>
        <a:lstStyle/>
        <a:p>
          <a:endParaRPr lang="zh-CN" altLang="en-US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19C5DDF5-6EED-49A7-BC6A-4859E266DFCA}">
      <dgm:prSet phldrT="[文本]"/>
      <dgm:spPr/>
      <dgm:t>
        <a:bodyPr/>
        <a:lstStyle/>
        <a:p>
          <a:r>
            <a:rPr lang="zh-CN" altLang="en-US" dirty="0" smtClean="0">
              <a:latin typeface="等线" panose="02010600030101010101" pitchFamily="2" charset="-122"/>
              <a:ea typeface="等线" panose="02010600030101010101" pitchFamily="2" charset="-122"/>
            </a:rPr>
            <a:t>价值观</a:t>
          </a:r>
          <a:endParaRPr lang="en-US" altLang="zh-CN" dirty="0" smtClean="0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7EA4B689-3D8A-43F8-B06F-BA74A3693B10}" type="parTrans" cxnId="{BA6A6E73-563F-4DEB-A6C6-F426E3DF856F}">
      <dgm:prSet/>
      <dgm:spPr/>
      <dgm:t>
        <a:bodyPr/>
        <a:lstStyle/>
        <a:p>
          <a:endParaRPr lang="zh-CN" altLang="en-US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1EAF3BDB-ECCA-4E13-BAF4-B0500EC70B0D}" type="sibTrans" cxnId="{BA6A6E73-563F-4DEB-A6C6-F426E3DF856F}">
      <dgm:prSet/>
      <dgm:spPr/>
      <dgm:t>
        <a:bodyPr/>
        <a:lstStyle/>
        <a:p>
          <a:endParaRPr lang="zh-CN" altLang="en-US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5CCFDF91-A288-4C99-A26F-5F0762852622}">
      <dgm:prSet phldrT="[文本]"/>
      <dgm:spPr/>
      <dgm:t>
        <a:bodyPr/>
        <a:lstStyle/>
        <a:p>
          <a:r>
            <a:rPr lang="zh-CN" altLang="en-US" dirty="0" smtClean="0">
              <a:latin typeface="等线" panose="02010600030101010101" pitchFamily="2" charset="-122"/>
              <a:ea typeface="等线" panose="02010600030101010101" pitchFamily="2" charset="-122"/>
            </a:rPr>
            <a:t>积分</a:t>
          </a:r>
          <a:endParaRPr lang="en-US" altLang="zh-CN" dirty="0" smtClean="0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1D2DEE72-40A4-4AF6-A0F4-D9C946E778F9}" type="parTrans" cxnId="{56F3299D-C81B-49E2-8C48-286A97653773}">
      <dgm:prSet/>
      <dgm:spPr/>
      <dgm:t>
        <a:bodyPr/>
        <a:lstStyle/>
        <a:p>
          <a:endParaRPr lang="zh-CN" altLang="en-US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5F7A9308-281D-41ED-B2C9-BC06664FA6FF}" type="sibTrans" cxnId="{56F3299D-C81B-49E2-8C48-286A97653773}">
      <dgm:prSet/>
      <dgm:spPr/>
      <dgm:t>
        <a:bodyPr/>
        <a:lstStyle/>
        <a:p>
          <a:endParaRPr lang="zh-CN" altLang="en-US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A507171B-FC58-4F01-B3E5-8C69E897E903}">
      <dgm:prSet phldrT="[文本]"/>
      <dgm:spPr/>
      <dgm:t>
        <a:bodyPr/>
        <a:lstStyle/>
        <a:p>
          <a:r>
            <a:rPr lang="zh-CN" altLang="en-US" dirty="0" smtClean="0">
              <a:latin typeface="等线" panose="02010600030101010101" pitchFamily="2" charset="-122"/>
              <a:ea typeface="等线" panose="02010600030101010101" pitchFamily="2" charset="-122"/>
            </a:rPr>
            <a:t>价值观</a:t>
          </a:r>
          <a:endParaRPr lang="en-US" altLang="zh-CN" dirty="0" smtClean="0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A4B30F26-1A75-450F-B8DD-C4391064CA17}" type="parTrans" cxnId="{16BD5641-4561-416B-9768-6D09A849B53A}">
      <dgm:prSet/>
      <dgm:spPr/>
      <dgm:t>
        <a:bodyPr/>
        <a:lstStyle/>
        <a:p>
          <a:endParaRPr lang="zh-CN" altLang="en-US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A558F466-4C30-4C5F-B9A7-4256A886AD92}" type="sibTrans" cxnId="{16BD5641-4561-416B-9768-6D09A849B53A}">
      <dgm:prSet/>
      <dgm:spPr/>
      <dgm:t>
        <a:bodyPr/>
        <a:lstStyle/>
        <a:p>
          <a:endParaRPr lang="zh-CN" altLang="en-US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1DB7F744-5B6B-47D5-B6DF-55FBD73384AA}">
      <dgm:prSet phldrT="[文本]"/>
      <dgm:spPr/>
      <dgm:t>
        <a:bodyPr/>
        <a:lstStyle/>
        <a:p>
          <a:r>
            <a:rPr lang="zh-CN" altLang="en-US" dirty="0" smtClean="0">
              <a:latin typeface="等线" panose="02010600030101010101" pitchFamily="2" charset="-122"/>
              <a:ea typeface="等线" panose="02010600030101010101" pitchFamily="2" charset="-122"/>
            </a:rPr>
            <a:t>积分</a:t>
          </a:r>
          <a:endParaRPr lang="en-US" altLang="zh-CN" dirty="0" smtClean="0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D34F295D-83AF-40D7-A5AC-8F23B3C165E5}" type="parTrans" cxnId="{1D8CBBCE-8721-48A2-8811-BEBA6098A949}">
      <dgm:prSet/>
      <dgm:spPr/>
      <dgm:t>
        <a:bodyPr/>
        <a:lstStyle/>
        <a:p>
          <a:endParaRPr lang="zh-CN" altLang="en-US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8D93DA70-938D-4029-87B5-3B477E390B2B}" type="sibTrans" cxnId="{1D8CBBCE-8721-48A2-8811-BEBA6098A949}">
      <dgm:prSet/>
      <dgm:spPr/>
      <dgm:t>
        <a:bodyPr/>
        <a:lstStyle/>
        <a:p>
          <a:endParaRPr lang="zh-CN" altLang="en-US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97349721-9EC9-41FA-91A2-0F13DB4C3ECA}">
      <dgm:prSet phldrT="[文本]"/>
      <dgm:spPr/>
      <dgm:t>
        <a:bodyPr/>
        <a:lstStyle/>
        <a:p>
          <a:r>
            <a:rPr lang="zh-CN" altLang="en-US" dirty="0" smtClean="0">
              <a:latin typeface="等线" panose="02010600030101010101" pitchFamily="2" charset="-122"/>
              <a:ea typeface="等线" panose="02010600030101010101" pitchFamily="2" charset="-122"/>
            </a:rPr>
            <a:t>收集反馈</a:t>
          </a:r>
          <a:endParaRPr lang="zh-CN" altLang="en-US" dirty="0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CBD32501-0C37-4D5B-85FF-6C7E644D7363}" type="parTrans" cxnId="{A5634B22-9202-4D47-919C-7E64AC57350B}">
      <dgm:prSet/>
      <dgm:spPr/>
      <dgm:t>
        <a:bodyPr/>
        <a:lstStyle/>
        <a:p>
          <a:endParaRPr lang="zh-CN" altLang="en-US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6A62DEA9-88AD-4152-ABE1-8B847E8CFD28}" type="sibTrans" cxnId="{A5634B22-9202-4D47-919C-7E64AC57350B}">
      <dgm:prSet/>
      <dgm:spPr/>
      <dgm:t>
        <a:bodyPr/>
        <a:lstStyle/>
        <a:p>
          <a:endParaRPr lang="zh-CN" altLang="en-US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6C4EF943-3CCD-44F6-9801-33B9512ECD52}">
      <dgm:prSet phldrT="[文本]"/>
      <dgm:spPr/>
      <dgm:t>
        <a:bodyPr/>
        <a:lstStyle/>
        <a:p>
          <a:r>
            <a:rPr lang="en-US" altLang="zh-CN" dirty="0" smtClean="0">
              <a:latin typeface="等线" panose="02010600030101010101" pitchFamily="2" charset="-122"/>
              <a:ea typeface="等线" panose="02010600030101010101" pitchFamily="2" charset="-122"/>
            </a:rPr>
            <a:t>360</a:t>
          </a:r>
          <a:r>
            <a:rPr lang="zh-CN" altLang="en-US" dirty="0" smtClean="0">
              <a:latin typeface="等线" panose="02010600030101010101" pitchFamily="2" charset="-122"/>
              <a:ea typeface="等线" panose="02010600030101010101" pitchFamily="2" charset="-122"/>
            </a:rPr>
            <a:t>反馈</a:t>
          </a:r>
          <a:endParaRPr lang="en-US" altLang="zh-CN" dirty="0" smtClean="0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12E6AE68-6905-482E-9941-43FD2CB7831F}" type="parTrans" cxnId="{BDC00FDA-ECFF-4235-9310-0990FEEDE248}">
      <dgm:prSet/>
      <dgm:spPr/>
      <dgm:t>
        <a:bodyPr/>
        <a:lstStyle/>
        <a:p>
          <a:endParaRPr lang="zh-CN" altLang="en-US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8158D7AD-BA70-42FC-9779-6A4F5D30C3DF}" type="sibTrans" cxnId="{BDC00FDA-ECFF-4235-9310-0990FEEDE248}">
      <dgm:prSet/>
      <dgm:spPr/>
      <dgm:t>
        <a:bodyPr/>
        <a:lstStyle/>
        <a:p>
          <a:endParaRPr lang="zh-CN" altLang="en-US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BE49D8A4-43C6-4A09-BBEC-E53EDB227E48}">
      <dgm:prSet phldrT="[文本]"/>
      <dgm:spPr/>
      <dgm:t>
        <a:bodyPr/>
        <a:lstStyle/>
        <a:p>
          <a:r>
            <a:rPr lang="en-US" altLang="zh-CN" dirty="0" smtClean="0">
              <a:latin typeface="等线" panose="02010600030101010101" pitchFamily="2" charset="-122"/>
              <a:ea typeface="等线" panose="02010600030101010101" pitchFamily="2" charset="-122"/>
            </a:rPr>
            <a:t>360</a:t>
          </a:r>
          <a:r>
            <a:rPr lang="zh-CN" altLang="en-US" dirty="0" smtClean="0">
              <a:latin typeface="等线" panose="02010600030101010101" pitchFamily="2" charset="-122"/>
              <a:ea typeface="等线" panose="02010600030101010101" pitchFamily="2" charset="-122"/>
            </a:rPr>
            <a:t>反馈</a:t>
          </a:r>
          <a:endParaRPr lang="en-US" altLang="zh-CN" dirty="0" smtClean="0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1D4859F8-1C90-48BE-8D21-4229F60229B4}" type="parTrans" cxnId="{8CBB7EEF-03DA-4C17-986D-6E975D122E35}">
      <dgm:prSet/>
      <dgm:spPr/>
      <dgm:t>
        <a:bodyPr/>
        <a:lstStyle/>
        <a:p>
          <a:endParaRPr lang="zh-CN" altLang="en-US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74D71E82-9950-4A28-8A60-F17E05008ABE}" type="sibTrans" cxnId="{8CBB7EEF-03DA-4C17-986D-6E975D122E35}">
      <dgm:prSet/>
      <dgm:spPr/>
      <dgm:t>
        <a:bodyPr/>
        <a:lstStyle/>
        <a:p>
          <a:endParaRPr lang="zh-CN" altLang="en-US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023B0B67-DBDE-4D2C-936D-79BCAA3C0D00}">
      <dgm:prSet phldrT="[文本]"/>
      <dgm:spPr/>
      <dgm:t>
        <a:bodyPr/>
        <a:lstStyle/>
        <a:p>
          <a:r>
            <a:rPr lang="zh-CN" altLang="en-US" dirty="0" smtClean="0">
              <a:latin typeface="等线" panose="02010600030101010101" pitchFamily="2" charset="-122"/>
              <a:ea typeface="等线" panose="02010600030101010101" pitchFamily="2" charset="-122"/>
            </a:rPr>
            <a:t>授予勋章</a:t>
          </a:r>
          <a:endParaRPr lang="zh-CN" altLang="en-US" dirty="0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1720FC5F-A9F5-46E0-BA9D-C9EBB92F58F6}" type="parTrans" cxnId="{093F3D90-2DCD-4F4C-AC4B-A965178F2265}">
      <dgm:prSet/>
      <dgm:spPr/>
      <dgm:t>
        <a:bodyPr/>
        <a:lstStyle/>
        <a:p>
          <a:endParaRPr lang="zh-CN" altLang="en-US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56BDDB39-2825-4371-983C-4384E90BA877}" type="sibTrans" cxnId="{093F3D90-2DCD-4F4C-AC4B-A965178F2265}">
      <dgm:prSet/>
      <dgm:spPr/>
      <dgm:t>
        <a:bodyPr/>
        <a:lstStyle/>
        <a:p>
          <a:endParaRPr lang="zh-CN" altLang="en-US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FFB784AD-ABDC-478E-A594-C6EBC37105C5}" type="pres">
      <dgm:prSet presAssocID="{11B4E02D-F671-4201-9A64-886BDB8CF4DA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D1B5A590-2271-40EE-AC0A-FB1C694F3F48}" type="pres">
      <dgm:prSet presAssocID="{3215F1E9-AE47-4E7F-A997-C42D2B774803}" presName="hierRoot1" presStyleCnt="0"/>
      <dgm:spPr/>
    </dgm:pt>
    <dgm:pt modelId="{C8F06AC4-FDB6-4341-A2A2-F03CC94B76BD}" type="pres">
      <dgm:prSet presAssocID="{3215F1E9-AE47-4E7F-A997-C42D2B774803}" presName="composite" presStyleCnt="0"/>
      <dgm:spPr/>
    </dgm:pt>
    <dgm:pt modelId="{B8814CA0-6579-44CB-B9DD-7B02CF5A04C6}" type="pres">
      <dgm:prSet presAssocID="{3215F1E9-AE47-4E7F-A997-C42D2B774803}" presName="background" presStyleLbl="node0" presStyleIdx="0" presStyleCnt="1"/>
      <dgm:spPr/>
    </dgm:pt>
    <dgm:pt modelId="{D8984B53-876A-4E40-ABF9-8D1EAA99F6F3}" type="pres">
      <dgm:prSet presAssocID="{3215F1E9-AE47-4E7F-A997-C42D2B774803}" presName="text" presStyleLbl="fgAcc0" presStyleIdx="0" presStyleCnt="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FAE377B-2023-4E08-B3D2-968B2CFBECAD}" type="pres">
      <dgm:prSet presAssocID="{3215F1E9-AE47-4E7F-A997-C42D2B774803}" presName="hierChild2" presStyleCnt="0"/>
      <dgm:spPr/>
    </dgm:pt>
    <dgm:pt modelId="{76FAD816-DE3F-4A1A-8F14-678D3B8E40F6}" type="pres">
      <dgm:prSet presAssocID="{57974C9A-CE20-487D-AF48-EBD9785478EE}" presName="Name10" presStyleLbl="parChTrans1D2" presStyleIdx="0" presStyleCnt="2"/>
      <dgm:spPr/>
      <dgm:t>
        <a:bodyPr/>
        <a:lstStyle/>
        <a:p>
          <a:endParaRPr lang="zh-CN" altLang="en-US"/>
        </a:p>
      </dgm:t>
    </dgm:pt>
    <dgm:pt modelId="{D5373C5A-D4ED-4620-9B27-214ED5EC87B2}" type="pres">
      <dgm:prSet presAssocID="{6F3E5870-4AAE-4A7B-9480-C897AB6E9268}" presName="hierRoot2" presStyleCnt="0"/>
      <dgm:spPr/>
    </dgm:pt>
    <dgm:pt modelId="{D5210C7B-9A7F-4A94-8DF8-610F2C9E57FE}" type="pres">
      <dgm:prSet presAssocID="{6F3E5870-4AAE-4A7B-9480-C897AB6E9268}" presName="composite2" presStyleCnt="0"/>
      <dgm:spPr/>
    </dgm:pt>
    <dgm:pt modelId="{0AA9A074-B6B8-413B-9D0B-BC8069566F82}" type="pres">
      <dgm:prSet presAssocID="{6F3E5870-4AAE-4A7B-9480-C897AB6E9268}" presName="background2" presStyleLbl="node2" presStyleIdx="0" presStyleCnt="2"/>
      <dgm:spPr>
        <a:solidFill>
          <a:srgbClr val="0070C0"/>
        </a:solidFill>
      </dgm:spPr>
    </dgm:pt>
    <dgm:pt modelId="{081651C4-5C64-4A3C-A365-ADDC238F716B}" type="pres">
      <dgm:prSet presAssocID="{6F3E5870-4AAE-4A7B-9480-C897AB6E9268}" presName="text2" presStyleLbl="fgAcc2" presStyleIdx="0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83F10DE-E3B5-4951-AE57-C9DA5CFD045E}" type="pres">
      <dgm:prSet presAssocID="{6F3E5870-4AAE-4A7B-9480-C897AB6E9268}" presName="hierChild3" presStyleCnt="0"/>
      <dgm:spPr/>
    </dgm:pt>
    <dgm:pt modelId="{72FFA727-3A03-4636-BAE7-629EA9CF1775}" type="pres">
      <dgm:prSet presAssocID="{D77BC0F0-FEA3-44F5-AF18-571B0CEDC9F0}" presName="Name17" presStyleLbl="parChTrans1D3" presStyleIdx="0" presStyleCnt="4"/>
      <dgm:spPr/>
      <dgm:t>
        <a:bodyPr/>
        <a:lstStyle/>
        <a:p>
          <a:endParaRPr lang="zh-CN" altLang="en-US"/>
        </a:p>
      </dgm:t>
    </dgm:pt>
    <dgm:pt modelId="{3C2F9D18-A391-471F-A803-981EC5E031AA}" type="pres">
      <dgm:prSet presAssocID="{B0ACF5A9-24E3-4E28-A6E6-812786972E8B}" presName="hierRoot3" presStyleCnt="0"/>
      <dgm:spPr/>
    </dgm:pt>
    <dgm:pt modelId="{52ABD47E-F5E7-481D-A012-837355A7F0A8}" type="pres">
      <dgm:prSet presAssocID="{B0ACF5A9-24E3-4E28-A6E6-812786972E8B}" presName="composite3" presStyleCnt="0"/>
      <dgm:spPr/>
    </dgm:pt>
    <dgm:pt modelId="{C6EFDD17-B7DF-46C5-815B-0B2432F348D9}" type="pres">
      <dgm:prSet presAssocID="{B0ACF5A9-24E3-4E28-A6E6-812786972E8B}" presName="background3" presStyleLbl="node3" presStyleIdx="0" presStyleCnt="4"/>
      <dgm:spPr>
        <a:solidFill>
          <a:srgbClr val="0070C0"/>
        </a:solidFill>
      </dgm:spPr>
    </dgm:pt>
    <dgm:pt modelId="{D056276F-8F3A-43FE-8954-6BCFF9BCA6C0}" type="pres">
      <dgm:prSet presAssocID="{B0ACF5A9-24E3-4E28-A6E6-812786972E8B}" presName="text3" presStyleLbl="fgAcc3" presStyleIdx="0" presStyleCnt="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4313CC6-6B71-4401-A9F6-A157B5363182}" type="pres">
      <dgm:prSet presAssocID="{B0ACF5A9-24E3-4E28-A6E6-812786972E8B}" presName="hierChild4" presStyleCnt="0"/>
      <dgm:spPr/>
    </dgm:pt>
    <dgm:pt modelId="{8DA1C730-F813-49DC-925F-65BF2A8172E4}" type="pres">
      <dgm:prSet presAssocID="{F4E3E261-7645-44D7-B405-C70002CA3152}" presName="Name23" presStyleLbl="parChTrans1D4" presStyleIdx="0" presStyleCnt="12"/>
      <dgm:spPr/>
      <dgm:t>
        <a:bodyPr/>
        <a:lstStyle/>
        <a:p>
          <a:endParaRPr lang="zh-CN" altLang="en-US"/>
        </a:p>
      </dgm:t>
    </dgm:pt>
    <dgm:pt modelId="{8F1BC873-EB99-4482-B9D4-13B747A648DE}" type="pres">
      <dgm:prSet presAssocID="{A173ED31-7836-4FFE-9110-3F5C35D3516A}" presName="hierRoot4" presStyleCnt="0"/>
      <dgm:spPr/>
    </dgm:pt>
    <dgm:pt modelId="{EFBCD12D-BA6E-45C9-862D-7C1591BB5C62}" type="pres">
      <dgm:prSet presAssocID="{A173ED31-7836-4FFE-9110-3F5C35D3516A}" presName="composite4" presStyleCnt="0"/>
      <dgm:spPr/>
    </dgm:pt>
    <dgm:pt modelId="{A68A2111-0429-49D1-AF2A-7D5ACBD3B6EB}" type="pres">
      <dgm:prSet presAssocID="{A173ED31-7836-4FFE-9110-3F5C35D3516A}" presName="background4" presStyleLbl="node4" presStyleIdx="0" presStyleCnt="12"/>
      <dgm:spPr>
        <a:solidFill>
          <a:srgbClr val="0070C0"/>
        </a:solidFill>
      </dgm:spPr>
    </dgm:pt>
    <dgm:pt modelId="{B6CF2C5E-9471-484E-BCBC-42D138B32E25}" type="pres">
      <dgm:prSet presAssocID="{A173ED31-7836-4FFE-9110-3F5C35D3516A}" presName="text4" presStyleLbl="fgAcc4" presStyleIdx="0" presStyleCnt="1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BE2B126-027A-4C91-A74D-2B94F346B3D5}" type="pres">
      <dgm:prSet presAssocID="{A173ED31-7836-4FFE-9110-3F5C35D3516A}" presName="hierChild5" presStyleCnt="0"/>
      <dgm:spPr/>
    </dgm:pt>
    <dgm:pt modelId="{FAF5E204-D404-4FC6-9B27-025FAD12DE21}" type="pres">
      <dgm:prSet presAssocID="{5C551AB6-2E86-4AD4-A452-A9059DA69C56}" presName="Name23" presStyleLbl="parChTrans1D4" presStyleIdx="1" presStyleCnt="12"/>
      <dgm:spPr/>
      <dgm:t>
        <a:bodyPr/>
        <a:lstStyle/>
        <a:p>
          <a:endParaRPr lang="zh-CN" altLang="en-US"/>
        </a:p>
      </dgm:t>
    </dgm:pt>
    <dgm:pt modelId="{C5964B70-6AFA-43D5-A73D-AC4AADB11EE7}" type="pres">
      <dgm:prSet presAssocID="{83FE627A-3D24-455D-B84C-122D662DDB59}" presName="hierRoot4" presStyleCnt="0"/>
      <dgm:spPr/>
    </dgm:pt>
    <dgm:pt modelId="{00F10CD9-2956-4014-92EE-90E511AFED9C}" type="pres">
      <dgm:prSet presAssocID="{83FE627A-3D24-455D-B84C-122D662DDB59}" presName="composite4" presStyleCnt="0"/>
      <dgm:spPr/>
    </dgm:pt>
    <dgm:pt modelId="{7D1AE169-AB42-49C1-9FE2-D860056B6DFD}" type="pres">
      <dgm:prSet presAssocID="{83FE627A-3D24-455D-B84C-122D662DDB59}" presName="background4" presStyleLbl="node4" presStyleIdx="1" presStyleCnt="12"/>
      <dgm:spPr>
        <a:solidFill>
          <a:srgbClr val="0070C0"/>
        </a:solidFill>
      </dgm:spPr>
    </dgm:pt>
    <dgm:pt modelId="{F2732995-2C0D-49C5-B7D5-A70A86AFFE8C}" type="pres">
      <dgm:prSet presAssocID="{83FE627A-3D24-455D-B84C-122D662DDB59}" presName="text4" presStyleLbl="fgAcc4" presStyleIdx="1" presStyleCnt="1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DD940886-1D67-41E4-BF58-FDC90DBC105F}" type="pres">
      <dgm:prSet presAssocID="{83FE627A-3D24-455D-B84C-122D662DDB59}" presName="hierChild5" presStyleCnt="0"/>
      <dgm:spPr/>
    </dgm:pt>
    <dgm:pt modelId="{3AD4EAF1-03FA-4E0E-A2FF-EC9CE120D9DF}" type="pres">
      <dgm:prSet presAssocID="{57CA6EC1-6E82-425C-B300-D919C5B9DEFC}" presName="Name17" presStyleLbl="parChTrans1D3" presStyleIdx="1" presStyleCnt="4"/>
      <dgm:spPr/>
      <dgm:t>
        <a:bodyPr/>
        <a:lstStyle/>
        <a:p>
          <a:endParaRPr lang="zh-CN" altLang="en-US"/>
        </a:p>
      </dgm:t>
    </dgm:pt>
    <dgm:pt modelId="{52FFF7FB-D162-4F0A-85F3-19AB1B9EC347}" type="pres">
      <dgm:prSet presAssocID="{6DB6D230-5066-4F77-A66D-86E1F5BD6509}" presName="hierRoot3" presStyleCnt="0"/>
      <dgm:spPr/>
    </dgm:pt>
    <dgm:pt modelId="{53C0184A-B11D-4ACA-9CFD-DD72E9C29AAB}" type="pres">
      <dgm:prSet presAssocID="{6DB6D230-5066-4F77-A66D-86E1F5BD6509}" presName="composite3" presStyleCnt="0"/>
      <dgm:spPr/>
    </dgm:pt>
    <dgm:pt modelId="{0222D758-9FE4-4800-A05C-A18D57A97621}" type="pres">
      <dgm:prSet presAssocID="{6DB6D230-5066-4F77-A66D-86E1F5BD6509}" presName="background3" presStyleLbl="node3" presStyleIdx="1" presStyleCnt="4"/>
      <dgm:spPr>
        <a:solidFill>
          <a:srgbClr val="0070C0"/>
        </a:solidFill>
      </dgm:spPr>
    </dgm:pt>
    <dgm:pt modelId="{A07FA1D0-E688-44EA-BA6C-241E88D18B24}" type="pres">
      <dgm:prSet presAssocID="{6DB6D230-5066-4F77-A66D-86E1F5BD6509}" presName="text3" presStyleLbl="fgAcc3" presStyleIdx="1" presStyleCnt="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BB2320A0-C984-43D0-A8B2-CDB84DBC29AA}" type="pres">
      <dgm:prSet presAssocID="{6DB6D230-5066-4F77-A66D-86E1F5BD6509}" presName="hierChild4" presStyleCnt="0"/>
      <dgm:spPr/>
    </dgm:pt>
    <dgm:pt modelId="{D730F8FE-898C-4B4D-A27C-0383DF13B594}" type="pres">
      <dgm:prSet presAssocID="{4A34DE5C-0F0D-4424-91B7-00906B34E1CB}" presName="Name23" presStyleLbl="parChTrans1D4" presStyleIdx="2" presStyleCnt="12"/>
      <dgm:spPr/>
      <dgm:t>
        <a:bodyPr/>
        <a:lstStyle/>
        <a:p>
          <a:endParaRPr lang="zh-CN" altLang="en-US"/>
        </a:p>
      </dgm:t>
    </dgm:pt>
    <dgm:pt modelId="{8DBFA1F3-18E1-41C2-AB1A-28775B1AA350}" type="pres">
      <dgm:prSet presAssocID="{6EF718CA-B5CE-4BAC-8580-BA1732B01B30}" presName="hierRoot4" presStyleCnt="0"/>
      <dgm:spPr/>
    </dgm:pt>
    <dgm:pt modelId="{B41F2EF2-423A-4B79-87AA-07356CE65CBF}" type="pres">
      <dgm:prSet presAssocID="{6EF718CA-B5CE-4BAC-8580-BA1732B01B30}" presName="composite4" presStyleCnt="0"/>
      <dgm:spPr/>
    </dgm:pt>
    <dgm:pt modelId="{1A01B58E-0143-4847-9D3B-425DCE488377}" type="pres">
      <dgm:prSet presAssocID="{6EF718CA-B5CE-4BAC-8580-BA1732B01B30}" presName="background4" presStyleLbl="node4" presStyleIdx="2" presStyleCnt="12"/>
      <dgm:spPr>
        <a:solidFill>
          <a:srgbClr val="0070C0"/>
        </a:solidFill>
      </dgm:spPr>
    </dgm:pt>
    <dgm:pt modelId="{5874A0B5-9CBF-40C1-947E-976023801692}" type="pres">
      <dgm:prSet presAssocID="{6EF718CA-B5CE-4BAC-8580-BA1732B01B30}" presName="text4" presStyleLbl="fgAcc4" presStyleIdx="2" presStyleCnt="1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DE3BBE4E-0176-4C65-A297-9C40A4079473}" type="pres">
      <dgm:prSet presAssocID="{6EF718CA-B5CE-4BAC-8580-BA1732B01B30}" presName="hierChild5" presStyleCnt="0"/>
      <dgm:spPr/>
    </dgm:pt>
    <dgm:pt modelId="{D2EC00A1-6310-43D7-B8AD-05F3C1A6EC12}" type="pres">
      <dgm:prSet presAssocID="{CBD32501-0C37-4D5B-85FF-6C7E644D7363}" presName="Name23" presStyleLbl="parChTrans1D4" presStyleIdx="3" presStyleCnt="12"/>
      <dgm:spPr/>
      <dgm:t>
        <a:bodyPr/>
        <a:lstStyle/>
        <a:p>
          <a:endParaRPr lang="zh-CN" altLang="en-US"/>
        </a:p>
      </dgm:t>
    </dgm:pt>
    <dgm:pt modelId="{08DC4867-414E-4640-BA69-9B85817ACF11}" type="pres">
      <dgm:prSet presAssocID="{97349721-9EC9-41FA-91A2-0F13DB4C3ECA}" presName="hierRoot4" presStyleCnt="0"/>
      <dgm:spPr/>
    </dgm:pt>
    <dgm:pt modelId="{49711C13-250F-4D10-B3CB-0052FF3394D9}" type="pres">
      <dgm:prSet presAssocID="{97349721-9EC9-41FA-91A2-0F13DB4C3ECA}" presName="composite4" presStyleCnt="0"/>
      <dgm:spPr/>
    </dgm:pt>
    <dgm:pt modelId="{FA122EA1-C21F-4AB1-86E3-02F1911B87D0}" type="pres">
      <dgm:prSet presAssocID="{97349721-9EC9-41FA-91A2-0F13DB4C3ECA}" presName="background4" presStyleLbl="node4" presStyleIdx="3" presStyleCnt="12"/>
      <dgm:spPr>
        <a:solidFill>
          <a:srgbClr val="7030A0"/>
        </a:solidFill>
      </dgm:spPr>
    </dgm:pt>
    <dgm:pt modelId="{C9FC9924-1337-4D2E-83F3-83A16B42C04E}" type="pres">
      <dgm:prSet presAssocID="{97349721-9EC9-41FA-91A2-0F13DB4C3ECA}" presName="text4" presStyleLbl="fgAcc4" presStyleIdx="3" presStyleCnt="1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32D483E-7E37-437D-A083-C53DF876D9BB}" type="pres">
      <dgm:prSet presAssocID="{97349721-9EC9-41FA-91A2-0F13DB4C3ECA}" presName="hierChild5" presStyleCnt="0"/>
      <dgm:spPr/>
    </dgm:pt>
    <dgm:pt modelId="{6861C0C3-840B-4BDC-8F0D-8CC666FDD669}" type="pres">
      <dgm:prSet presAssocID="{1720FC5F-A9F5-46E0-BA9D-C9EBB92F58F6}" presName="Name23" presStyleLbl="parChTrans1D4" presStyleIdx="4" presStyleCnt="12"/>
      <dgm:spPr/>
      <dgm:t>
        <a:bodyPr/>
        <a:lstStyle/>
        <a:p>
          <a:endParaRPr lang="zh-CN" altLang="en-US"/>
        </a:p>
      </dgm:t>
    </dgm:pt>
    <dgm:pt modelId="{5077BB1E-71D4-464E-B729-5B187F40FF9F}" type="pres">
      <dgm:prSet presAssocID="{023B0B67-DBDE-4D2C-936D-79BCAA3C0D00}" presName="hierRoot4" presStyleCnt="0"/>
      <dgm:spPr/>
    </dgm:pt>
    <dgm:pt modelId="{4BCC8FD7-92ED-4646-BEBB-48E2AF5B5DF1}" type="pres">
      <dgm:prSet presAssocID="{023B0B67-DBDE-4D2C-936D-79BCAA3C0D00}" presName="composite4" presStyleCnt="0"/>
      <dgm:spPr/>
    </dgm:pt>
    <dgm:pt modelId="{F20889E2-DAA6-4FF6-83ED-58571A65CC74}" type="pres">
      <dgm:prSet presAssocID="{023B0B67-DBDE-4D2C-936D-79BCAA3C0D00}" presName="background4" presStyleLbl="node4" presStyleIdx="4" presStyleCnt="12"/>
      <dgm:spPr/>
    </dgm:pt>
    <dgm:pt modelId="{866299C4-10E5-4613-9463-64EC95A9FB82}" type="pres">
      <dgm:prSet presAssocID="{023B0B67-DBDE-4D2C-936D-79BCAA3C0D00}" presName="text4" presStyleLbl="fgAcc4" presStyleIdx="4" presStyleCnt="1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48FB013-6B66-40A1-A102-66BDF938569E}" type="pres">
      <dgm:prSet presAssocID="{023B0B67-DBDE-4D2C-936D-79BCAA3C0D00}" presName="hierChild5" presStyleCnt="0"/>
      <dgm:spPr/>
    </dgm:pt>
    <dgm:pt modelId="{7C278288-5716-43FA-8C86-BB654554E147}" type="pres">
      <dgm:prSet presAssocID="{497EB858-5A9D-4A35-A0F9-0CD79AF8E288}" presName="Name23" presStyleLbl="parChTrans1D4" presStyleIdx="5" presStyleCnt="12"/>
      <dgm:spPr/>
      <dgm:t>
        <a:bodyPr/>
        <a:lstStyle/>
        <a:p>
          <a:endParaRPr lang="zh-CN" altLang="en-US"/>
        </a:p>
      </dgm:t>
    </dgm:pt>
    <dgm:pt modelId="{FA04F23E-2AF5-4293-8FFF-0387E028B618}" type="pres">
      <dgm:prSet presAssocID="{7359B4A5-12F9-4C58-A31E-5402A31ED605}" presName="hierRoot4" presStyleCnt="0"/>
      <dgm:spPr/>
    </dgm:pt>
    <dgm:pt modelId="{2ACFD452-FE49-4E8D-867C-414CB4F376AB}" type="pres">
      <dgm:prSet presAssocID="{7359B4A5-12F9-4C58-A31E-5402A31ED605}" presName="composite4" presStyleCnt="0"/>
      <dgm:spPr/>
    </dgm:pt>
    <dgm:pt modelId="{BF2BB527-05CE-492C-BE12-3B68EC11D09E}" type="pres">
      <dgm:prSet presAssocID="{7359B4A5-12F9-4C58-A31E-5402A31ED605}" presName="background4" presStyleLbl="node4" presStyleIdx="5" presStyleCnt="12"/>
      <dgm:spPr>
        <a:solidFill>
          <a:srgbClr val="0070C0"/>
        </a:solidFill>
      </dgm:spPr>
    </dgm:pt>
    <dgm:pt modelId="{0850233B-D2E0-4594-A69D-5AB772914284}" type="pres">
      <dgm:prSet presAssocID="{7359B4A5-12F9-4C58-A31E-5402A31ED605}" presName="text4" presStyleLbl="fgAcc4" presStyleIdx="5" presStyleCnt="1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9016DFC8-37BB-4C5A-BC62-2608F4D2C73D}" type="pres">
      <dgm:prSet presAssocID="{7359B4A5-12F9-4C58-A31E-5402A31ED605}" presName="hierChild5" presStyleCnt="0"/>
      <dgm:spPr/>
    </dgm:pt>
    <dgm:pt modelId="{6608333E-FD01-4391-97AB-65295217BB0A}" type="pres">
      <dgm:prSet presAssocID="{B49B6941-CE34-44F3-BE43-87965CE7F472}" presName="Name10" presStyleLbl="parChTrans1D2" presStyleIdx="1" presStyleCnt="2"/>
      <dgm:spPr/>
      <dgm:t>
        <a:bodyPr/>
        <a:lstStyle/>
        <a:p>
          <a:endParaRPr lang="zh-CN" altLang="en-US"/>
        </a:p>
      </dgm:t>
    </dgm:pt>
    <dgm:pt modelId="{FD82868E-CE02-4B81-A8B6-D94538BDEC1E}" type="pres">
      <dgm:prSet presAssocID="{D04C83E6-7177-44FB-8E20-F164756854A1}" presName="hierRoot2" presStyleCnt="0"/>
      <dgm:spPr/>
    </dgm:pt>
    <dgm:pt modelId="{823A17F2-17C4-4C92-8E21-EB0523B84AB9}" type="pres">
      <dgm:prSet presAssocID="{D04C83E6-7177-44FB-8E20-F164756854A1}" presName="composite2" presStyleCnt="0"/>
      <dgm:spPr/>
    </dgm:pt>
    <dgm:pt modelId="{308B543D-7D22-4240-9D98-D95BFC5C7D0E}" type="pres">
      <dgm:prSet presAssocID="{D04C83E6-7177-44FB-8E20-F164756854A1}" presName="background2" presStyleLbl="node2" presStyleIdx="1" presStyleCnt="2"/>
      <dgm:spPr>
        <a:solidFill>
          <a:srgbClr val="00B050"/>
        </a:solidFill>
      </dgm:spPr>
    </dgm:pt>
    <dgm:pt modelId="{11616F08-448F-47D2-B836-8306855CD108}" type="pres">
      <dgm:prSet presAssocID="{D04C83E6-7177-44FB-8E20-F164756854A1}" presName="text2" presStyleLbl="fgAcc2" presStyleIdx="1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4DCA39F-D478-40E2-81E2-D1FE96DEA14A}" type="pres">
      <dgm:prSet presAssocID="{D04C83E6-7177-44FB-8E20-F164756854A1}" presName="hierChild3" presStyleCnt="0"/>
      <dgm:spPr/>
    </dgm:pt>
    <dgm:pt modelId="{0D24CC1A-5859-4367-9310-8C4D4E0C0941}" type="pres">
      <dgm:prSet presAssocID="{3A20199E-7B5F-42F5-B962-AD898B6C52C8}" presName="Name17" presStyleLbl="parChTrans1D3" presStyleIdx="2" presStyleCnt="4"/>
      <dgm:spPr/>
      <dgm:t>
        <a:bodyPr/>
        <a:lstStyle/>
        <a:p>
          <a:endParaRPr lang="zh-CN" altLang="en-US"/>
        </a:p>
      </dgm:t>
    </dgm:pt>
    <dgm:pt modelId="{06A8F15F-0CAE-49F4-9105-DA52D2E5E49C}" type="pres">
      <dgm:prSet presAssocID="{38012414-9FA0-44B5-9538-7A87EFA409F2}" presName="hierRoot3" presStyleCnt="0"/>
      <dgm:spPr/>
    </dgm:pt>
    <dgm:pt modelId="{30AF7D53-9F0A-43C4-A722-4D2B73E59545}" type="pres">
      <dgm:prSet presAssocID="{38012414-9FA0-44B5-9538-7A87EFA409F2}" presName="composite3" presStyleCnt="0"/>
      <dgm:spPr/>
    </dgm:pt>
    <dgm:pt modelId="{4F1D3524-036F-4F9C-9742-176CE151544F}" type="pres">
      <dgm:prSet presAssocID="{38012414-9FA0-44B5-9538-7A87EFA409F2}" presName="background3" presStyleLbl="node3" presStyleIdx="2" presStyleCnt="4"/>
      <dgm:spPr>
        <a:solidFill>
          <a:srgbClr val="00B050"/>
        </a:solidFill>
      </dgm:spPr>
    </dgm:pt>
    <dgm:pt modelId="{08DA4B79-61C0-44DA-A37D-88F10E0F07DD}" type="pres">
      <dgm:prSet presAssocID="{38012414-9FA0-44B5-9538-7A87EFA409F2}" presName="text3" presStyleLbl="fgAcc3" presStyleIdx="2" presStyleCnt="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2AA9635-308E-4CEC-93D0-1708EBF259C6}" type="pres">
      <dgm:prSet presAssocID="{38012414-9FA0-44B5-9538-7A87EFA409F2}" presName="hierChild4" presStyleCnt="0"/>
      <dgm:spPr/>
    </dgm:pt>
    <dgm:pt modelId="{5F2CE425-1770-45A1-AA6C-B021ECE5CD23}" type="pres">
      <dgm:prSet presAssocID="{7EA4B689-3D8A-43F8-B06F-BA74A3693B10}" presName="Name23" presStyleLbl="parChTrans1D4" presStyleIdx="6" presStyleCnt="12"/>
      <dgm:spPr/>
      <dgm:t>
        <a:bodyPr/>
        <a:lstStyle/>
        <a:p>
          <a:endParaRPr lang="zh-CN" altLang="en-US"/>
        </a:p>
      </dgm:t>
    </dgm:pt>
    <dgm:pt modelId="{A86E62D8-7A99-4CB3-ADBE-5EC61DA1ABDE}" type="pres">
      <dgm:prSet presAssocID="{19C5DDF5-6EED-49A7-BC6A-4859E266DFCA}" presName="hierRoot4" presStyleCnt="0"/>
      <dgm:spPr/>
    </dgm:pt>
    <dgm:pt modelId="{0B458006-AE98-4C7F-9AA6-5F9670D9B01B}" type="pres">
      <dgm:prSet presAssocID="{19C5DDF5-6EED-49A7-BC6A-4859E266DFCA}" presName="composite4" presStyleCnt="0"/>
      <dgm:spPr/>
    </dgm:pt>
    <dgm:pt modelId="{BDBA9CB2-A306-43F5-98DC-CC5F37927A89}" type="pres">
      <dgm:prSet presAssocID="{19C5DDF5-6EED-49A7-BC6A-4859E266DFCA}" presName="background4" presStyleLbl="node4" presStyleIdx="6" presStyleCnt="12"/>
      <dgm:spPr>
        <a:solidFill>
          <a:srgbClr val="00B050"/>
        </a:solidFill>
      </dgm:spPr>
    </dgm:pt>
    <dgm:pt modelId="{79D35974-7128-477D-8D14-AD8058271E84}" type="pres">
      <dgm:prSet presAssocID="{19C5DDF5-6EED-49A7-BC6A-4859E266DFCA}" presName="text4" presStyleLbl="fgAcc4" presStyleIdx="6" presStyleCnt="1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8F54A1B-1231-4115-ACB8-5031827872EB}" type="pres">
      <dgm:prSet presAssocID="{19C5DDF5-6EED-49A7-BC6A-4859E266DFCA}" presName="hierChild5" presStyleCnt="0"/>
      <dgm:spPr/>
    </dgm:pt>
    <dgm:pt modelId="{E38DDD6B-1E2A-4BAE-9836-7FB60CD4D9D8}" type="pres">
      <dgm:prSet presAssocID="{12E6AE68-6905-482E-9941-43FD2CB7831F}" presName="Name23" presStyleLbl="parChTrans1D4" presStyleIdx="7" presStyleCnt="12"/>
      <dgm:spPr/>
      <dgm:t>
        <a:bodyPr/>
        <a:lstStyle/>
        <a:p>
          <a:endParaRPr lang="zh-CN" altLang="en-US"/>
        </a:p>
      </dgm:t>
    </dgm:pt>
    <dgm:pt modelId="{EA99FF71-02DA-40EE-AC7B-F349ADD84820}" type="pres">
      <dgm:prSet presAssocID="{6C4EF943-3CCD-44F6-9801-33B9512ECD52}" presName="hierRoot4" presStyleCnt="0"/>
      <dgm:spPr/>
    </dgm:pt>
    <dgm:pt modelId="{5F6AD49E-C288-4FCC-ACAD-E2994E02904A}" type="pres">
      <dgm:prSet presAssocID="{6C4EF943-3CCD-44F6-9801-33B9512ECD52}" presName="composite4" presStyleCnt="0"/>
      <dgm:spPr/>
    </dgm:pt>
    <dgm:pt modelId="{3B1B894B-5C78-47E6-9676-5F3725B9CA60}" type="pres">
      <dgm:prSet presAssocID="{6C4EF943-3CCD-44F6-9801-33B9512ECD52}" presName="background4" presStyleLbl="node4" presStyleIdx="7" presStyleCnt="12"/>
      <dgm:spPr>
        <a:solidFill>
          <a:srgbClr val="FFAA11"/>
        </a:solidFill>
      </dgm:spPr>
    </dgm:pt>
    <dgm:pt modelId="{2194B9D5-5D8A-4B0E-9061-4DAF0C14201F}" type="pres">
      <dgm:prSet presAssocID="{6C4EF943-3CCD-44F6-9801-33B9512ECD52}" presName="text4" presStyleLbl="fgAcc4" presStyleIdx="7" presStyleCnt="1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4C3F8F4-02F3-4282-BB9F-05C5E95F209F}" type="pres">
      <dgm:prSet presAssocID="{6C4EF943-3CCD-44F6-9801-33B9512ECD52}" presName="hierChild5" presStyleCnt="0"/>
      <dgm:spPr/>
    </dgm:pt>
    <dgm:pt modelId="{EC4F7906-9830-41E4-9A71-D1ECE0EBAAA3}" type="pres">
      <dgm:prSet presAssocID="{1D2DEE72-40A4-4AF6-A0F4-D9C946E778F9}" presName="Name23" presStyleLbl="parChTrans1D4" presStyleIdx="8" presStyleCnt="12"/>
      <dgm:spPr/>
      <dgm:t>
        <a:bodyPr/>
        <a:lstStyle/>
        <a:p>
          <a:endParaRPr lang="zh-CN" altLang="en-US"/>
        </a:p>
      </dgm:t>
    </dgm:pt>
    <dgm:pt modelId="{875C2A16-DC08-4454-BC1D-7BBAF5162470}" type="pres">
      <dgm:prSet presAssocID="{5CCFDF91-A288-4C99-A26F-5F0762852622}" presName="hierRoot4" presStyleCnt="0"/>
      <dgm:spPr/>
    </dgm:pt>
    <dgm:pt modelId="{4B0DB8E0-4DD0-4C9F-9EB4-7CCA96818287}" type="pres">
      <dgm:prSet presAssocID="{5CCFDF91-A288-4C99-A26F-5F0762852622}" presName="composite4" presStyleCnt="0"/>
      <dgm:spPr/>
    </dgm:pt>
    <dgm:pt modelId="{1E3CB4B2-DB61-41F4-9F8D-B9B9DA4F814C}" type="pres">
      <dgm:prSet presAssocID="{5CCFDF91-A288-4C99-A26F-5F0762852622}" presName="background4" presStyleLbl="node4" presStyleIdx="8" presStyleCnt="12"/>
      <dgm:spPr>
        <a:solidFill>
          <a:srgbClr val="00B050"/>
        </a:solidFill>
      </dgm:spPr>
    </dgm:pt>
    <dgm:pt modelId="{5DA7D969-EF9B-4BC4-A170-D87CA5722140}" type="pres">
      <dgm:prSet presAssocID="{5CCFDF91-A288-4C99-A26F-5F0762852622}" presName="text4" presStyleLbl="fgAcc4" presStyleIdx="8" presStyleCnt="1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D1B0AD14-0304-4BA3-8A0A-95C20E636766}" type="pres">
      <dgm:prSet presAssocID="{5CCFDF91-A288-4C99-A26F-5F0762852622}" presName="hierChild5" presStyleCnt="0"/>
      <dgm:spPr/>
    </dgm:pt>
    <dgm:pt modelId="{5607EE3A-340A-444A-8B24-218EE418F1AB}" type="pres">
      <dgm:prSet presAssocID="{91DE918E-770B-4D00-B923-F6329F6493CD}" presName="Name17" presStyleLbl="parChTrans1D3" presStyleIdx="3" presStyleCnt="4"/>
      <dgm:spPr/>
      <dgm:t>
        <a:bodyPr/>
        <a:lstStyle/>
        <a:p>
          <a:endParaRPr lang="zh-CN" altLang="en-US"/>
        </a:p>
      </dgm:t>
    </dgm:pt>
    <dgm:pt modelId="{F84A0F43-C078-4A1C-9D18-5CF2556CDB1F}" type="pres">
      <dgm:prSet presAssocID="{E6ECC5B0-4279-4BA4-9EE4-288747A51D5B}" presName="hierRoot3" presStyleCnt="0"/>
      <dgm:spPr/>
    </dgm:pt>
    <dgm:pt modelId="{A2F2F981-EC1E-4BFD-B405-B600C7C3CC75}" type="pres">
      <dgm:prSet presAssocID="{E6ECC5B0-4279-4BA4-9EE4-288747A51D5B}" presName="composite3" presStyleCnt="0"/>
      <dgm:spPr/>
    </dgm:pt>
    <dgm:pt modelId="{D2AD2B34-FC16-4568-B837-00BEAEA80480}" type="pres">
      <dgm:prSet presAssocID="{E6ECC5B0-4279-4BA4-9EE4-288747A51D5B}" presName="background3" presStyleLbl="node3" presStyleIdx="3" presStyleCnt="4"/>
      <dgm:spPr>
        <a:solidFill>
          <a:srgbClr val="00B050"/>
        </a:solidFill>
      </dgm:spPr>
    </dgm:pt>
    <dgm:pt modelId="{79307536-A913-42E7-88E5-F53D03AEE01E}" type="pres">
      <dgm:prSet presAssocID="{E6ECC5B0-4279-4BA4-9EE4-288747A51D5B}" presName="text3" presStyleLbl="fgAcc3" presStyleIdx="3" presStyleCnt="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50749E4-3CA7-4BD5-8A39-D0B8CE5C2BC0}" type="pres">
      <dgm:prSet presAssocID="{E6ECC5B0-4279-4BA4-9EE4-288747A51D5B}" presName="hierChild4" presStyleCnt="0"/>
      <dgm:spPr/>
    </dgm:pt>
    <dgm:pt modelId="{D3D7ABF8-5D9A-403C-85D2-17004465567E}" type="pres">
      <dgm:prSet presAssocID="{A4B30F26-1A75-450F-B8DD-C4391064CA17}" presName="Name23" presStyleLbl="parChTrans1D4" presStyleIdx="9" presStyleCnt="12"/>
      <dgm:spPr/>
      <dgm:t>
        <a:bodyPr/>
        <a:lstStyle/>
        <a:p>
          <a:endParaRPr lang="zh-CN" altLang="en-US"/>
        </a:p>
      </dgm:t>
    </dgm:pt>
    <dgm:pt modelId="{457C3633-7F47-4AF7-8B60-05696D7C54C7}" type="pres">
      <dgm:prSet presAssocID="{A507171B-FC58-4F01-B3E5-8C69E897E903}" presName="hierRoot4" presStyleCnt="0"/>
      <dgm:spPr/>
    </dgm:pt>
    <dgm:pt modelId="{3055A638-FDB6-4FFF-9380-5B63A385A0C2}" type="pres">
      <dgm:prSet presAssocID="{A507171B-FC58-4F01-B3E5-8C69E897E903}" presName="composite4" presStyleCnt="0"/>
      <dgm:spPr/>
    </dgm:pt>
    <dgm:pt modelId="{488F9E0B-BD69-42A2-9FA6-D9B32716C0DA}" type="pres">
      <dgm:prSet presAssocID="{A507171B-FC58-4F01-B3E5-8C69E897E903}" presName="background4" presStyleLbl="node4" presStyleIdx="9" presStyleCnt="12"/>
      <dgm:spPr>
        <a:solidFill>
          <a:srgbClr val="00B050"/>
        </a:solidFill>
      </dgm:spPr>
    </dgm:pt>
    <dgm:pt modelId="{F8B58D6D-0517-4F07-8D82-ED0FF38B59C2}" type="pres">
      <dgm:prSet presAssocID="{A507171B-FC58-4F01-B3E5-8C69E897E903}" presName="text4" presStyleLbl="fgAcc4" presStyleIdx="9" presStyleCnt="1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B24F1917-8A71-4D7C-A375-2CFCFAB8AAC1}" type="pres">
      <dgm:prSet presAssocID="{A507171B-FC58-4F01-B3E5-8C69E897E903}" presName="hierChild5" presStyleCnt="0"/>
      <dgm:spPr/>
    </dgm:pt>
    <dgm:pt modelId="{610D7826-CEBE-4E3E-80D4-A37385CC8489}" type="pres">
      <dgm:prSet presAssocID="{1D4859F8-1C90-48BE-8D21-4229F60229B4}" presName="Name23" presStyleLbl="parChTrans1D4" presStyleIdx="10" presStyleCnt="12"/>
      <dgm:spPr/>
      <dgm:t>
        <a:bodyPr/>
        <a:lstStyle/>
        <a:p>
          <a:endParaRPr lang="zh-CN" altLang="en-US"/>
        </a:p>
      </dgm:t>
    </dgm:pt>
    <dgm:pt modelId="{45F7EFF5-360E-4F67-A77C-72DA1EA81717}" type="pres">
      <dgm:prSet presAssocID="{BE49D8A4-43C6-4A09-BBEC-E53EDB227E48}" presName="hierRoot4" presStyleCnt="0"/>
      <dgm:spPr/>
    </dgm:pt>
    <dgm:pt modelId="{A11E5EAB-D714-4C8E-953B-04B92D614D48}" type="pres">
      <dgm:prSet presAssocID="{BE49D8A4-43C6-4A09-BBEC-E53EDB227E48}" presName="composite4" presStyleCnt="0"/>
      <dgm:spPr/>
    </dgm:pt>
    <dgm:pt modelId="{10687B2A-5573-494E-877B-A25478759C01}" type="pres">
      <dgm:prSet presAssocID="{BE49D8A4-43C6-4A09-BBEC-E53EDB227E48}" presName="background4" presStyleLbl="node4" presStyleIdx="10" presStyleCnt="12"/>
      <dgm:spPr>
        <a:solidFill>
          <a:srgbClr val="FFAA11"/>
        </a:solidFill>
      </dgm:spPr>
    </dgm:pt>
    <dgm:pt modelId="{6FCA0AE6-AAA5-46FE-96D9-15EF7AB1B439}" type="pres">
      <dgm:prSet presAssocID="{BE49D8A4-43C6-4A09-BBEC-E53EDB227E48}" presName="text4" presStyleLbl="fgAcc4" presStyleIdx="10" presStyleCnt="1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4962AF7-BE3C-43A5-B6AA-D80068DE711B}" type="pres">
      <dgm:prSet presAssocID="{BE49D8A4-43C6-4A09-BBEC-E53EDB227E48}" presName="hierChild5" presStyleCnt="0"/>
      <dgm:spPr/>
    </dgm:pt>
    <dgm:pt modelId="{37576917-36AD-4E22-9974-9BD7DC8066E0}" type="pres">
      <dgm:prSet presAssocID="{D34F295D-83AF-40D7-A5AC-8F23B3C165E5}" presName="Name23" presStyleLbl="parChTrans1D4" presStyleIdx="11" presStyleCnt="12"/>
      <dgm:spPr/>
      <dgm:t>
        <a:bodyPr/>
        <a:lstStyle/>
        <a:p>
          <a:endParaRPr lang="zh-CN" altLang="en-US"/>
        </a:p>
      </dgm:t>
    </dgm:pt>
    <dgm:pt modelId="{1FB0EB29-B6B8-4B27-9AF6-2538ED86BED9}" type="pres">
      <dgm:prSet presAssocID="{1DB7F744-5B6B-47D5-B6DF-55FBD73384AA}" presName="hierRoot4" presStyleCnt="0"/>
      <dgm:spPr/>
    </dgm:pt>
    <dgm:pt modelId="{632F47F3-5AD9-417E-92CD-176E11A97C33}" type="pres">
      <dgm:prSet presAssocID="{1DB7F744-5B6B-47D5-B6DF-55FBD73384AA}" presName="composite4" presStyleCnt="0"/>
      <dgm:spPr/>
    </dgm:pt>
    <dgm:pt modelId="{04495E57-C594-4824-8CA1-9595CBD1A62C}" type="pres">
      <dgm:prSet presAssocID="{1DB7F744-5B6B-47D5-B6DF-55FBD73384AA}" presName="background4" presStyleLbl="node4" presStyleIdx="11" presStyleCnt="12"/>
      <dgm:spPr>
        <a:solidFill>
          <a:srgbClr val="00B050"/>
        </a:solidFill>
      </dgm:spPr>
    </dgm:pt>
    <dgm:pt modelId="{BAA56CFD-E8F0-4729-9804-81C52E2D6528}" type="pres">
      <dgm:prSet presAssocID="{1DB7F744-5B6B-47D5-B6DF-55FBD73384AA}" presName="text4" presStyleLbl="fgAcc4" presStyleIdx="11" presStyleCnt="1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4D726B64-8B7E-49E6-941C-817CA48A0E16}" type="pres">
      <dgm:prSet presAssocID="{1DB7F744-5B6B-47D5-B6DF-55FBD73384AA}" presName="hierChild5" presStyleCnt="0"/>
      <dgm:spPr/>
    </dgm:pt>
  </dgm:ptLst>
  <dgm:cxnLst>
    <dgm:cxn modelId="{1C009917-A6EA-4DE0-A130-5FFDE74F2B6D}" srcId="{D04C83E6-7177-44FB-8E20-F164756854A1}" destId="{38012414-9FA0-44B5-9538-7A87EFA409F2}" srcOrd="0" destOrd="0" parTransId="{3A20199E-7B5F-42F5-B962-AD898B6C52C8}" sibTransId="{80DCBBAA-6E01-4FB0-B8BE-85C311DE6150}"/>
    <dgm:cxn modelId="{C873210B-918A-4D7B-91F1-0BD0750E0A81}" type="presOf" srcId="{7359B4A5-12F9-4C58-A31E-5402A31ED605}" destId="{0850233B-D2E0-4594-A69D-5AB772914284}" srcOrd="0" destOrd="0" presId="urn:microsoft.com/office/officeart/2005/8/layout/hierarchy1"/>
    <dgm:cxn modelId="{2B664A5D-E3CA-440A-BF51-CE867AEBFCC6}" type="presOf" srcId="{A507171B-FC58-4F01-B3E5-8C69E897E903}" destId="{F8B58D6D-0517-4F07-8D82-ED0FF38B59C2}" srcOrd="0" destOrd="0" presId="urn:microsoft.com/office/officeart/2005/8/layout/hierarchy1"/>
    <dgm:cxn modelId="{7D6FEE9B-7116-475F-A530-9A523E37B1A2}" type="presOf" srcId="{57974C9A-CE20-487D-AF48-EBD9785478EE}" destId="{76FAD816-DE3F-4A1A-8F14-678D3B8E40F6}" srcOrd="0" destOrd="0" presId="urn:microsoft.com/office/officeart/2005/8/layout/hierarchy1"/>
    <dgm:cxn modelId="{7B70A950-D3B5-4EAC-895A-E00BFB47B00E}" type="presOf" srcId="{D34F295D-83AF-40D7-A5AC-8F23B3C165E5}" destId="{37576917-36AD-4E22-9974-9BD7DC8066E0}" srcOrd="0" destOrd="0" presId="urn:microsoft.com/office/officeart/2005/8/layout/hierarchy1"/>
    <dgm:cxn modelId="{0E704F44-21B7-4DF0-9EFC-781BBD61B780}" type="presOf" srcId="{4A34DE5C-0F0D-4424-91B7-00906B34E1CB}" destId="{D730F8FE-898C-4B4D-A27C-0383DF13B594}" srcOrd="0" destOrd="0" presId="urn:microsoft.com/office/officeart/2005/8/layout/hierarchy1"/>
    <dgm:cxn modelId="{6C5338E5-0CF7-4252-B659-DC4CA430D19C}" type="presOf" srcId="{6DB6D230-5066-4F77-A66D-86E1F5BD6509}" destId="{A07FA1D0-E688-44EA-BA6C-241E88D18B24}" srcOrd="0" destOrd="0" presId="urn:microsoft.com/office/officeart/2005/8/layout/hierarchy1"/>
    <dgm:cxn modelId="{A7D497E3-FBF9-4BD7-A804-46063CB8B457}" type="presOf" srcId="{B0ACF5A9-24E3-4E28-A6E6-812786972E8B}" destId="{D056276F-8F3A-43FE-8954-6BCFF9BCA6C0}" srcOrd="0" destOrd="0" presId="urn:microsoft.com/office/officeart/2005/8/layout/hierarchy1"/>
    <dgm:cxn modelId="{84D3E305-2686-4374-A169-C42653898E74}" srcId="{D04C83E6-7177-44FB-8E20-F164756854A1}" destId="{E6ECC5B0-4279-4BA4-9EE4-288747A51D5B}" srcOrd="1" destOrd="0" parTransId="{91DE918E-770B-4D00-B923-F6329F6493CD}" sibTransId="{B2431CBA-CC16-41F4-A3AC-F0072A9BE459}"/>
    <dgm:cxn modelId="{E1ADE366-078E-4EC2-8E7B-C322A9890CFF}" srcId="{B0ACF5A9-24E3-4E28-A6E6-812786972E8B}" destId="{A173ED31-7836-4FFE-9110-3F5C35D3516A}" srcOrd="0" destOrd="0" parTransId="{F4E3E261-7645-44D7-B405-C70002CA3152}" sibTransId="{5F349134-AEDA-4975-A803-236A4DA4FECD}"/>
    <dgm:cxn modelId="{D89EDA5F-4C22-44D1-8BFA-C49A9FDF5F93}" srcId="{6DB6D230-5066-4F77-A66D-86E1F5BD6509}" destId="{7359B4A5-12F9-4C58-A31E-5402A31ED605}" srcOrd="1" destOrd="0" parTransId="{497EB858-5A9D-4A35-A0F9-0CD79AF8E288}" sibTransId="{CEFDA0A7-4FA4-4588-885C-9D444340827D}"/>
    <dgm:cxn modelId="{33D30462-B885-4083-BFCF-31B6F96F8DED}" type="presOf" srcId="{023B0B67-DBDE-4D2C-936D-79BCAA3C0D00}" destId="{866299C4-10E5-4613-9463-64EC95A9FB82}" srcOrd="0" destOrd="0" presId="urn:microsoft.com/office/officeart/2005/8/layout/hierarchy1"/>
    <dgm:cxn modelId="{B5E1F9E1-947D-4741-A413-8E251AEE3CBA}" srcId="{6F3E5870-4AAE-4A7B-9480-C897AB6E9268}" destId="{B0ACF5A9-24E3-4E28-A6E6-812786972E8B}" srcOrd="0" destOrd="0" parTransId="{D77BC0F0-FEA3-44F5-AF18-571B0CEDC9F0}" sibTransId="{A2DAFB04-065E-4A80-985D-0EBC93AE2E9A}"/>
    <dgm:cxn modelId="{8CBB7EEF-03DA-4C17-986D-6E975D122E35}" srcId="{A507171B-FC58-4F01-B3E5-8C69E897E903}" destId="{BE49D8A4-43C6-4A09-BBEC-E53EDB227E48}" srcOrd="0" destOrd="0" parTransId="{1D4859F8-1C90-48BE-8D21-4229F60229B4}" sibTransId="{74D71E82-9950-4A28-8A60-F17E05008ABE}"/>
    <dgm:cxn modelId="{F3C67262-F484-4733-95A4-1B88AB61A7EA}" srcId="{3215F1E9-AE47-4E7F-A997-C42D2B774803}" destId="{D04C83E6-7177-44FB-8E20-F164756854A1}" srcOrd="1" destOrd="0" parTransId="{B49B6941-CE34-44F3-BE43-87965CE7F472}" sibTransId="{7501E372-7066-4E4A-967F-7ADE5AB936C0}"/>
    <dgm:cxn modelId="{B86B12E7-0BEA-442E-BCB0-0DC9BF36E07D}" srcId="{6DB6D230-5066-4F77-A66D-86E1F5BD6509}" destId="{6EF718CA-B5CE-4BAC-8580-BA1732B01B30}" srcOrd="0" destOrd="0" parTransId="{4A34DE5C-0F0D-4424-91B7-00906B34E1CB}" sibTransId="{F917C3D7-393A-470F-8734-04E80A9A3616}"/>
    <dgm:cxn modelId="{5C70D4D8-F54B-4B8E-A6D5-BFF63B325BB3}" type="presOf" srcId="{57CA6EC1-6E82-425C-B300-D919C5B9DEFC}" destId="{3AD4EAF1-03FA-4E0E-A2FF-EC9CE120D9DF}" srcOrd="0" destOrd="0" presId="urn:microsoft.com/office/officeart/2005/8/layout/hierarchy1"/>
    <dgm:cxn modelId="{DC5ED531-AF6A-4410-99A7-197392B6D784}" type="presOf" srcId="{3215F1E9-AE47-4E7F-A997-C42D2B774803}" destId="{D8984B53-876A-4E40-ABF9-8D1EAA99F6F3}" srcOrd="0" destOrd="0" presId="urn:microsoft.com/office/officeart/2005/8/layout/hierarchy1"/>
    <dgm:cxn modelId="{16BD5641-4561-416B-9768-6D09A849B53A}" srcId="{E6ECC5B0-4279-4BA4-9EE4-288747A51D5B}" destId="{A507171B-FC58-4F01-B3E5-8C69E897E903}" srcOrd="0" destOrd="0" parTransId="{A4B30F26-1A75-450F-B8DD-C4391064CA17}" sibTransId="{A558F466-4C30-4C5F-B9A7-4256A886AD92}"/>
    <dgm:cxn modelId="{DEDBB1B9-5434-4B0C-9E5A-27E74042B57F}" type="presOf" srcId="{12E6AE68-6905-482E-9941-43FD2CB7831F}" destId="{E38DDD6B-1E2A-4BAE-9836-7FB60CD4D9D8}" srcOrd="0" destOrd="0" presId="urn:microsoft.com/office/officeart/2005/8/layout/hierarchy1"/>
    <dgm:cxn modelId="{0AB92092-0A7A-46B3-AC46-EB1D3A82C329}" srcId="{6F3E5870-4AAE-4A7B-9480-C897AB6E9268}" destId="{6DB6D230-5066-4F77-A66D-86E1F5BD6509}" srcOrd="1" destOrd="0" parTransId="{57CA6EC1-6E82-425C-B300-D919C5B9DEFC}" sibTransId="{C4370839-F41A-45AC-913F-B1725E7FA825}"/>
    <dgm:cxn modelId="{A0DD763B-0F8D-4CE0-AB96-B0CF6F9B54EC}" type="presOf" srcId="{7EA4B689-3D8A-43F8-B06F-BA74A3693B10}" destId="{5F2CE425-1770-45A1-AA6C-B021ECE5CD23}" srcOrd="0" destOrd="0" presId="urn:microsoft.com/office/officeart/2005/8/layout/hierarchy1"/>
    <dgm:cxn modelId="{D23684F9-58D0-496D-AC35-1560C5E77CA5}" type="presOf" srcId="{1D2DEE72-40A4-4AF6-A0F4-D9C946E778F9}" destId="{EC4F7906-9830-41E4-9A71-D1ECE0EBAAA3}" srcOrd="0" destOrd="0" presId="urn:microsoft.com/office/officeart/2005/8/layout/hierarchy1"/>
    <dgm:cxn modelId="{48C4A778-DFD1-42B8-B497-9B8949DAEBC8}" type="presOf" srcId="{D77BC0F0-FEA3-44F5-AF18-571B0CEDC9F0}" destId="{72FFA727-3A03-4636-BAE7-629EA9CF1775}" srcOrd="0" destOrd="0" presId="urn:microsoft.com/office/officeart/2005/8/layout/hierarchy1"/>
    <dgm:cxn modelId="{F0DA7788-B7BC-4820-BA73-6302F33CC88D}" type="presOf" srcId="{A4B30F26-1A75-450F-B8DD-C4391064CA17}" destId="{D3D7ABF8-5D9A-403C-85D2-17004465567E}" srcOrd="0" destOrd="0" presId="urn:microsoft.com/office/officeart/2005/8/layout/hierarchy1"/>
    <dgm:cxn modelId="{F475EF69-BC86-495E-8244-460593EA8A4E}" type="presOf" srcId="{CBD32501-0C37-4D5B-85FF-6C7E644D7363}" destId="{D2EC00A1-6310-43D7-B8AD-05F3C1A6EC12}" srcOrd="0" destOrd="0" presId="urn:microsoft.com/office/officeart/2005/8/layout/hierarchy1"/>
    <dgm:cxn modelId="{58E7641C-3700-4B57-B3A7-A286BD237BE5}" type="presOf" srcId="{19C5DDF5-6EED-49A7-BC6A-4859E266DFCA}" destId="{79D35974-7128-477D-8D14-AD8058271E84}" srcOrd="0" destOrd="0" presId="urn:microsoft.com/office/officeart/2005/8/layout/hierarchy1"/>
    <dgm:cxn modelId="{709CF0E1-129E-4FC1-AFD9-096250BCC745}" type="presOf" srcId="{1D4859F8-1C90-48BE-8D21-4229F60229B4}" destId="{610D7826-CEBE-4E3E-80D4-A37385CC8489}" srcOrd="0" destOrd="0" presId="urn:microsoft.com/office/officeart/2005/8/layout/hierarchy1"/>
    <dgm:cxn modelId="{F2C165FF-6AA0-4A73-975D-379400B3D805}" type="presOf" srcId="{5CCFDF91-A288-4C99-A26F-5F0762852622}" destId="{5DA7D969-EF9B-4BC4-A170-D87CA5722140}" srcOrd="0" destOrd="0" presId="urn:microsoft.com/office/officeart/2005/8/layout/hierarchy1"/>
    <dgm:cxn modelId="{F12BF570-703B-4800-AE72-707A0D2BC0CE}" srcId="{3215F1E9-AE47-4E7F-A997-C42D2B774803}" destId="{6F3E5870-4AAE-4A7B-9480-C897AB6E9268}" srcOrd="0" destOrd="0" parTransId="{57974C9A-CE20-487D-AF48-EBD9785478EE}" sibTransId="{75B67E7B-BC4F-48CD-82FA-4A2152C57C4D}"/>
    <dgm:cxn modelId="{2398C682-6D6F-4AA7-8334-000594AB12A1}" type="presOf" srcId="{A173ED31-7836-4FFE-9110-3F5C35D3516A}" destId="{B6CF2C5E-9471-484E-BCBC-42D138B32E25}" srcOrd="0" destOrd="0" presId="urn:microsoft.com/office/officeart/2005/8/layout/hierarchy1"/>
    <dgm:cxn modelId="{C0ED1BC9-6001-423E-BB05-DFC72C8C4ECF}" type="presOf" srcId="{F4E3E261-7645-44D7-B405-C70002CA3152}" destId="{8DA1C730-F813-49DC-925F-65BF2A8172E4}" srcOrd="0" destOrd="0" presId="urn:microsoft.com/office/officeart/2005/8/layout/hierarchy1"/>
    <dgm:cxn modelId="{70706204-85D6-456D-87C6-041DB18B34E2}" type="presOf" srcId="{3A20199E-7B5F-42F5-B962-AD898B6C52C8}" destId="{0D24CC1A-5859-4367-9310-8C4D4E0C0941}" srcOrd="0" destOrd="0" presId="urn:microsoft.com/office/officeart/2005/8/layout/hierarchy1"/>
    <dgm:cxn modelId="{7A3DBC34-B258-4DB1-92C1-013249DB3970}" srcId="{B0ACF5A9-24E3-4E28-A6E6-812786972E8B}" destId="{83FE627A-3D24-455D-B84C-122D662DDB59}" srcOrd="1" destOrd="0" parTransId="{5C551AB6-2E86-4AD4-A452-A9059DA69C56}" sibTransId="{D0CC4F9E-7231-4CEC-B266-3DBA74A9FBB3}"/>
    <dgm:cxn modelId="{56F3299D-C81B-49E2-8C48-286A97653773}" srcId="{38012414-9FA0-44B5-9538-7A87EFA409F2}" destId="{5CCFDF91-A288-4C99-A26F-5F0762852622}" srcOrd="1" destOrd="0" parTransId="{1D2DEE72-40A4-4AF6-A0F4-D9C946E778F9}" sibTransId="{5F7A9308-281D-41ED-B2C9-BC06664FA6FF}"/>
    <dgm:cxn modelId="{48968A90-BF6F-4539-817B-A92F80DD4F52}" srcId="{11B4E02D-F671-4201-9A64-886BDB8CF4DA}" destId="{3215F1E9-AE47-4E7F-A997-C42D2B774803}" srcOrd="0" destOrd="0" parTransId="{1F5594CD-EC19-4167-B91C-C14B147C2012}" sibTransId="{6F049A7D-84CA-4D64-9428-4FD096046DB1}"/>
    <dgm:cxn modelId="{A84CD006-4858-4655-880B-58284C57BA0C}" type="presOf" srcId="{6C4EF943-3CCD-44F6-9801-33B9512ECD52}" destId="{2194B9D5-5D8A-4B0E-9061-4DAF0C14201F}" srcOrd="0" destOrd="0" presId="urn:microsoft.com/office/officeart/2005/8/layout/hierarchy1"/>
    <dgm:cxn modelId="{02986DC2-CD7D-44C2-AB78-19C485DD1FDB}" type="presOf" srcId="{83FE627A-3D24-455D-B84C-122D662DDB59}" destId="{F2732995-2C0D-49C5-B7D5-A70A86AFFE8C}" srcOrd="0" destOrd="0" presId="urn:microsoft.com/office/officeart/2005/8/layout/hierarchy1"/>
    <dgm:cxn modelId="{903D85EE-328C-4A33-9222-0C36A11194A2}" type="presOf" srcId="{6F3E5870-4AAE-4A7B-9480-C897AB6E9268}" destId="{081651C4-5C64-4A3C-A365-ADDC238F716B}" srcOrd="0" destOrd="0" presId="urn:microsoft.com/office/officeart/2005/8/layout/hierarchy1"/>
    <dgm:cxn modelId="{BDC00FDA-ECFF-4235-9310-0990FEEDE248}" srcId="{19C5DDF5-6EED-49A7-BC6A-4859E266DFCA}" destId="{6C4EF943-3CCD-44F6-9801-33B9512ECD52}" srcOrd="0" destOrd="0" parTransId="{12E6AE68-6905-482E-9941-43FD2CB7831F}" sibTransId="{8158D7AD-BA70-42FC-9779-6A4F5D30C3DF}"/>
    <dgm:cxn modelId="{E89268C9-32E0-442B-889F-8962CF9A0E6B}" type="presOf" srcId="{6EF718CA-B5CE-4BAC-8580-BA1732B01B30}" destId="{5874A0B5-9CBF-40C1-947E-976023801692}" srcOrd="0" destOrd="0" presId="urn:microsoft.com/office/officeart/2005/8/layout/hierarchy1"/>
    <dgm:cxn modelId="{37AE69E2-0285-4C8F-B09C-0C6E26AA8FB2}" type="presOf" srcId="{B49B6941-CE34-44F3-BE43-87965CE7F472}" destId="{6608333E-FD01-4391-97AB-65295217BB0A}" srcOrd="0" destOrd="0" presId="urn:microsoft.com/office/officeart/2005/8/layout/hierarchy1"/>
    <dgm:cxn modelId="{4A5A5B59-6FA8-47E2-A672-8615B34332E2}" type="presOf" srcId="{97349721-9EC9-41FA-91A2-0F13DB4C3ECA}" destId="{C9FC9924-1337-4D2E-83F3-83A16B42C04E}" srcOrd="0" destOrd="0" presId="urn:microsoft.com/office/officeart/2005/8/layout/hierarchy1"/>
    <dgm:cxn modelId="{E3F4B83E-F820-4037-80E0-2974601B283E}" type="presOf" srcId="{5C551AB6-2E86-4AD4-A452-A9059DA69C56}" destId="{FAF5E204-D404-4FC6-9B27-025FAD12DE21}" srcOrd="0" destOrd="0" presId="urn:microsoft.com/office/officeart/2005/8/layout/hierarchy1"/>
    <dgm:cxn modelId="{A1F5535D-E4F1-4A8F-94D4-9D5DAAF52A22}" type="presOf" srcId="{1720FC5F-A9F5-46E0-BA9D-C9EBB92F58F6}" destId="{6861C0C3-840B-4BDC-8F0D-8CC666FDD669}" srcOrd="0" destOrd="0" presId="urn:microsoft.com/office/officeart/2005/8/layout/hierarchy1"/>
    <dgm:cxn modelId="{9FB22226-2868-454F-8D4C-50DEA71A4961}" type="presOf" srcId="{D04C83E6-7177-44FB-8E20-F164756854A1}" destId="{11616F08-448F-47D2-B836-8306855CD108}" srcOrd="0" destOrd="0" presId="urn:microsoft.com/office/officeart/2005/8/layout/hierarchy1"/>
    <dgm:cxn modelId="{1D8CBBCE-8721-48A2-8811-BEBA6098A949}" srcId="{E6ECC5B0-4279-4BA4-9EE4-288747A51D5B}" destId="{1DB7F744-5B6B-47D5-B6DF-55FBD73384AA}" srcOrd="1" destOrd="0" parTransId="{D34F295D-83AF-40D7-A5AC-8F23B3C165E5}" sibTransId="{8D93DA70-938D-4029-87B5-3B477E390B2B}"/>
    <dgm:cxn modelId="{093F3D90-2DCD-4F4C-AC4B-A965178F2265}" srcId="{6EF718CA-B5CE-4BAC-8580-BA1732B01B30}" destId="{023B0B67-DBDE-4D2C-936D-79BCAA3C0D00}" srcOrd="1" destOrd="0" parTransId="{1720FC5F-A9F5-46E0-BA9D-C9EBB92F58F6}" sibTransId="{56BDDB39-2825-4371-983C-4384E90BA877}"/>
    <dgm:cxn modelId="{3A047960-FF32-4F07-915D-BF58A02D4602}" type="presOf" srcId="{BE49D8A4-43C6-4A09-BBEC-E53EDB227E48}" destId="{6FCA0AE6-AAA5-46FE-96D9-15EF7AB1B439}" srcOrd="0" destOrd="0" presId="urn:microsoft.com/office/officeart/2005/8/layout/hierarchy1"/>
    <dgm:cxn modelId="{9A441DC2-BB51-41B8-9E74-52B991C9E22B}" type="presOf" srcId="{E6ECC5B0-4279-4BA4-9EE4-288747A51D5B}" destId="{79307536-A913-42E7-88E5-F53D03AEE01E}" srcOrd="0" destOrd="0" presId="urn:microsoft.com/office/officeart/2005/8/layout/hierarchy1"/>
    <dgm:cxn modelId="{BA6A6E73-563F-4DEB-A6C6-F426E3DF856F}" srcId="{38012414-9FA0-44B5-9538-7A87EFA409F2}" destId="{19C5DDF5-6EED-49A7-BC6A-4859E266DFCA}" srcOrd="0" destOrd="0" parTransId="{7EA4B689-3D8A-43F8-B06F-BA74A3693B10}" sibTransId="{1EAF3BDB-ECCA-4E13-BAF4-B0500EC70B0D}"/>
    <dgm:cxn modelId="{99CDA872-A09F-4F7C-B9C1-96E7376EE2E1}" type="presOf" srcId="{11B4E02D-F671-4201-9A64-886BDB8CF4DA}" destId="{FFB784AD-ABDC-478E-A594-C6EBC37105C5}" srcOrd="0" destOrd="0" presId="urn:microsoft.com/office/officeart/2005/8/layout/hierarchy1"/>
    <dgm:cxn modelId="{D257DEEF-085A-4B2C-8B32-66BC76D55CA9}" type="presOf" srcId="{38012414-9FA0-44B5-9538-7A87EFA409F2}" destId="{08DA4B79-61C0-44DA-A37D-88F10E0F07DD}" srcOrd="0" destOrd="0" presId="urn:microsoft.com/office/officeart/2005/8/layout/hierarchy1"/>
    <dgm:cxn modelId="{A5634B22-9202-4D47-919C-7E64AC57350B}" srcId="{6EF718CA-B5CE-4BAC-8580-BA1732B01B30}" destId="{97349721-9EC9-41FA-91A2-0F13DB4C3ECA}" srcOrd="0" destOrd="0" parTransId="{CBD32501-0C37-4D5B-85FF-6C7E644D7363}" sibTransId="{6A62DEA9-88AD-4152-ABE1-8B847E8CFD28}"/>
    <dgm:cxn modelId="{78002B31-5F48-4382-9EC6-DED6F5D0D91F}" type="presOf" srcId="{1DB7F744-5B6B-47D5-B6DF-55FBD73384AA}" destId="{BAA56CFD-E8F0-4729-9804-81C52E2D6528}" srcOrd="0" destOrd="0" presId="urn:microsoft.com/office/officeart/2005/8/layout/hierarchy1"/>
    <dgm:cxn modelId="{9920348B-03CC-46DE-A5A5-03C81BFB32CE}" type="presOf" srcId="{497EB858-5A9D-4A35-A0F9-0CD79AF8E288}" destId="{7C278288-5716-43FA-8C86-BB654554E147}" srcOrd="0" destOrd="0" presId="urn:microsoft.com/office/officeart/2005/8/layout/hierarchy1"/>
    <dgm:cxn modelId="{55530090-DE1A-4369-BAA1-9879FC15F21B}" type="presOf" srcId="{91DE918E-770B-4D00-B923-F6329F6493CD}" destId="{5607EE3A-340A-444A-8B24-218EE418F1AB}" srcOrd="0" destOrd="0" presId="urn:microsoft.com/office/officeart/2005/8/layout/hierarchy1"/>
    <dgm:cxn modelId="{0E5DA3C0-81A0-471A-B57A-8345B1A90E6B}" type="presParOf" srcId="{FFB784AD-ABDC-478E-A594-C6EBC37105C5}" destId="{D1B5A590-2271-40EE-AC0A-FB1C694F3F48}" srcOrd="0" destOrd="0" presId="urn:microsoft.com/office/officeart/2005/8/layout/hierarchy1"/>
    <dgm:cxn modelId="{1572259B-EA56-4D4A-8327-A63041E20846}" type="presParOf" srcId="{D1B5A590-2271-40EE-AC0A-FB1C694F3F48}" destId="{C8F06AC4-FDB6-4341-A2A2-F03CC94B76BD}" srcOrd="0" destOrd="0" presId="urn:microsoft.com/office/officeart/2005/8/layout/hierarchy1"/>
    <dgm:cxn modelId="{1AE425CA-10C8-4A95-904A-06DE95C3DD5C}" type="presParOf" srcId="{C8F06AC4-FDB6-4341-A2A2-F03CC94B76BD}" destId="{B8814CA0-6579-44CB-B9DD-7B02CF5A04C6}" srcOrd="0" destOrd="0" presId="urn:microsoft.com/office/officeart/2005/8/layout/hierarchy1"/>
    <dgm:cxn modelId="{34991B11-59F4-4CF1-AADF-0BCC53168632}" type="presParOf" srcId="{C8F06AC4-FDB6-4341-A2A2-F03CC94B76BD}" destId="{D8984B53-876A-4E40-ABF9-8D1EAA99F6F3}" srcOrd="1" destOrd="0" presId="urn:microsoft.com/office/officeart/2005/8/layout/hierarchy1"/>
    <dgm:cxn modelId="{6F504ECE-2845-4FAA-953B-3E431CA7429D}" type="presParOf" srcId="{D1B5A590-2271-40EE-AC0A-FB1C694F3F48}" destId="{0FAE377B-2023-4E08-B3D2-968B2CFBECAD}" srcOrd="1" destOrd="0" presId="urn:microsoft.com/office/officeart/2005/8/layout/hierarchy1"/>
    <dgm:cxn modelId="{5EB71E27-15C4-45FB-93E8-E08550602A12}" type="presParOf" srcId="{0FAE377B-2023-4E08-B3D2-968B2CFBECAD}" destId="{76FAD816-DE3F-4A1A-8F14-678D3B8E40F6}" srcOrd="0" destOrd="0" presId="urn:microsoft.com/office/officeart/2005/8/layout/hierarchy1"/>
    <dgm:cxn modelId="{7236EAAF-B80C-47B4-93BB-77011C1BB1BD}" type="presParOf" srcId="{0FAE377B-2023-4E08-B3D2-968B2CFBECAD}" destId="{D5373C5A-D4ED-4620-9B27-214ED5EC87B2}" srcOrd="1" destOrd="0" presId="urn:microsoft.com/office/officeart/2005/8/layout/hierarchy1"/>
    <dgm:cxn modelId="{6A2AF410-D9C1-466A-B9D9-9239C6D1B6C7}" type="presParOf" srcId="{D5373C5A-D4ED-4620-9B27-214ED5EC87B2}" destId="{D5210C7B-9A7F-4A94-8DF8-610F2C9E57FE}" srcOrd="0" destOrd="0" presId="urn:microsoft.com/office/officeart/2005/8/layout/hierarchy1"/>
    <dgm:cxn modelId="{1B7F17D0-80F1-48B0-8DCE-15A8E6579DB1}" type="presParOf" srcId="{D5210C7B-9A7F-4A94-8DF8-610F2C9E57FE}" destId="{0AA9A074-B6B8-413B-9D0B-BC8069566F82}" srcOrd="0" destOrd="0" presId="urn:microsoft.com/office/officeart/2005/8/layout/hierarchy1"/>
    <dgm:cxn modelId="{7D6D2116-A107-42D3-8B9D-4A0A1164DA30}" type="presParOf" srcId="{D5210C7B-9A7F-4A94-8DF8-610F2C9E57FE}" destId="{081651C4-5C64-4A3C-A365-ADDC238F716B}" srcOrd="1" destOrd="0" presId="urn:microsoft.com/office/officeart/2005/8/layout/hierarchy1"/>
    <dgm:cxn modelId="{2D1FF5A3-5A57-4CA5-8F14-ED3467F70128}" type="presParOf" srcId="{D5373C5A-D4ED-4620-9B27-214ED5EC87B2}" destId="{283F10DE-E3B5-4951-AE57-C9DA5CFD045E}" srcOrd="1" destOrd="0" presId="urn:microsoft.com/office/officeart/2005/8/layout/hierarchy1"/>
    <dgm:cxn modelId="{E80990A6-B581-4694-9A22-F68BFA794EA4}" type="presParOf" srcId="{283F10DE-E3B5-4951-AE57-C9DA5CFD045E}" destId="{72FFA727-3A03-4636-BAE7-629EA9CF1775}" srcOrd="0" destOrd="0" presId="urn:microsoft.com/office/officeart/2005/8/layout/hierarchy1"/>
    <dgm:cxn modelId="{F6784699-E3EA-4431-AEC0-9A0DFB23697A}" type="presParOf" srcId="{283F10DE-E3B5-4951-AE57-C9DA5CFD045E}" destId="{3C2F9D18-A391-471F-A803-981EC5E031AA}" srcOrd="1" destOrd="0" presId="urn:microsoft.com/office/officeart/2005/8/layout/hierarchy1"/>
    <dgm:cxn modelId="{5E89C62E-F424-4A5A-AC0F-8103085909AA}" type="presParOf" srcId="{3C2F9D18-A391-471F-A803-981EC5E031AA}" destId="{52ABD47E-F5E7-481D-A012-837355A7F0A8}" srcOrd="0" destOrd="0" presId="urn:microsoft.com/office/officeart/2005/8/layout/hierarchy1"/>
    <dgm:cxn modelId="{3A83EAEB-06A4-48E6-BADC-FD7B7491057F}" type="presParOf" srcId="{52ABD47E-F5E7-481D-A012-837355A7F0A8}" destId="{C6EFDD17-B7DF-46C5-815B-0B2432F348D9}" srcOrd="0" destOrd="0" presId="urn:microsoft.com/office/officeart/2005/8/layout/hierarchy1"/>
    <dgm:cxn modelId="{E2C889BC-A919-4098-BDFA-7FB8D531F74F}" type="presParOf" srcId="{52ABD47E-F5E7-481D-A012-837355A7F0A8}" destId="{D056276F-8F3A-43FE-8954-6BCFF9BCA6C0}" srcOrd="1" destOrd="0" presId="urn:microsoft.com/office/officeart/2005/8/layout/hierarchy1"/>
    <dgm:cxn modelId="{29A1F036-00E3-4943-976E-A1691AECE92F}" type="presParOf" srcId="{3C2F9D18-A391-471F-A803-981EC5E031AA}" destId="{04313CC6-6B71-4401-A9F6-A157B5363182}" srcOrd="1" destOrd="0" presId="urn:microsoft.com/office/officeart/2005/8/layout/hierarchy1"/>
    <dgm:cxn modelId="{EFB4AEEA-B63D-4344-A8CA-C3A358CD63A7}" type="presParOf" srcId="{04313CC6-6B71-4401-A9F6-A157B5363182}" destId="{8DA1C730-F813-49DC-925F-65BF2A8172E4}" srcOrd="0" destOrd="0" presId="urn:microsoft.com/office/officeart/2005/8/layout/hierarchy1"/>
    <dgm:cxn modelId="{D6EADF12-1A42-40A3-A334-2E6AF4A48232}" type="presParOf" srcId="{04313CC6-6B71-4401-A9F6-A157B5363182}" destId="{8F1BC873-EB99-4482-B9D4-13B747A648DE}" srcOrd="1" destOrd="0" presId="urn:microsoft.com/office/officeart/2005/8/layout/hierarchy1"/>
    <dgm:cxn modelId="{4EC8CB58-536A-4EC3-9384-AD7225D7B210}" type="presParOf" srcId="{8F1BC873-EB99-4482-B9D4-13B747A648DE}" destId="{EFBCD12D-BA6E-45C9-862D-7C1591BB5C62}" srcOrd="0" destOrd="0" presId="urn:microsoft.com/office/officeart/2005/8/layout/hierarchy1"/>
    <dgm:cxn modelId="{431552E1-C10E-427B-89B1-7B3F353A90C4}" type="presParOf" srcId="{EFBCD12D-BA6E-45C9-862D-7C1591BB5C62}" destId="{A68A2111-0429-49D1-AF2A-7D5ACBD3B6EB}" srcOrd="0" destOrd="0" presId="urn:microsoft.com/office/officeart/2005/8/layout/hierarchy1"/>
    <dgm:cxn modelId="{B1BB8406-20BE-4CB6-B64E-DD361A343A2F}" type="presParOf" srcId="{EFBCD12D-BA6E-45C9-862D-7C1591BB5C62}" destId="{B6CF2C5E-9471-484E-BCBC-42D138B32E25}" srcOrd="1" destOrd="0" presId="urn:microsoft.com/office/officeart/2005/8/layout/hierarchy1"/>
    <dgm:cxn modelId="{632A9D71-39BA-40B5-97FF-5C4F445515A8}" type="presParOf" srcId="{8F1BC873-EB99-4482-B9D4-13B747A648DE}" destId="{7BE2B126-027A-4C91-A74D-2B94F346B3D5}" srcOrd="1" destOrd="0" presId="urn:microsoft.com/office/officeart/2005/8/layout/hierarchy1"/>
    <dgm:cxn modelId="{D04B4A6E-BAFD-43B8-9029-7280F3E4B2B5}" type="presParOf" srcId="{04313CC6-6B71-4401-A9F6-A157B5363182}" destId="{FAF5E204-D404-4FC6-9B27-025FAD12DE21}" srcOrd="2" destOrd="0" presId="urn:microsoft.com/office/officeart/2005/8/layout/hierarchy1"/>
    <dgm:cxn modelId="{BFE6CDF9-F79B-4B13-B09F-B1E35966CEB3}" type="presParOf" srcId="{04313CC6-6B71-4401-A9F6-A157B5363182}" destId="{C5964B70-6AFA-43D5-A73D-AC4AADB11EE7}" srcOrd="3" destOrd="0" presId="urn:microsoft.com/office/officeart/2005/8/layout/hierarchy1"/>
    <dgm:cxn modelId="{76AFCDBF-898D-451C-BADD-72323A8209BB}" type="presParOf" srcId="{C5964B70-6AFA-43D5-A73D-AC4AADB11EE7}" destId="{00F10CD9-2956-4014-92EE-90E511AFED9C}" srcOrd="0" destOrd="0" presId="urn:microsoft.com/office/officeart/2005/8/layout/hierarchy1"/>
    <dgm:cxn modelId="{1D82CD49-7052-4A7E-B0BD-72E24526B980}" type="presParOf" srcId="{00F10CD9-2956-4014-92EE-90E511AFED9C}" destId="{7D1AE169-AB42-49C1-9FE2-D860056B6DFD}" srcOrd="0" destOrd="0" presId="urn:microsoft.com/office/officeart/2005/8/layout/hierarchy1"/>
    <dgm:cxn modelId="{1A2EE66B-0059-41AB-B0B7-FCC82783151D}" type="presParOf" srcId="{00F10CD9-2956-4014-92EE-90E511AFED9C}" destId="{F2732995-2C0D-49C5-B7D5-A70A86AFFE8C}" srcOrd="1" destOrd="0" presId="urn:microsoft.com/office/officeart/2005/8/layout/hierarchy1"/>
    <dgm:cxn modelId="{8C9B70B6-24C9-4E7F-B433-FAC8FF4D9B31}" type="presParOf" srcId="{C5964B70-6AFA-43D5-A73D-AC4AADB11EE7}" destId="{DD940886-1D67-41E4-BF58-FDC90DBC105F}" srcOrd="1" destOrd="0" presId="urn:microsoft.com/office/officeart/2005/8/layout/hierarchy1"/>
    <dgm:cxn modelId="{D9034D9C-5D11-48FE-A24C-33CC603A8E47}" type="presParOf" srcId="{283F10DE-E3B5-4951-AE57-C9DA5CFD045E}" destId="{3AD4EAF1-03FA-4E0E-A2FF-EC9CE120D9DF}" srcOrd="2" destOrd="0" presId="urn:microsoft.com/office/officeart/2005/8/layout/hierarchy1"/>
    <dgm:cxn modelId="{6CC8F3EE-F275-44FC-9ABF-44B7C2DE75D1}" type="presParOf" srcId="{283F10DE-E3B5-4951-AE57-C9DA5CFD045E}" destId="{52FFF7FB-D162-4F0A-85F3-19AB1B9EC347}" srcOrd="3" destOrd="0" presId="urn:microsoft.com/office/officeart/2005/8/layout/hierarchy1"/>
    <dgm:cxn modelId="{CB639B84-C8CF-4F60-8E48-7710DCE79394}" type="presParOf" srcId="{52FFF7FB-D162-4F0A-85F3-19AB1B9EC347}" destId="{53C0184A-B11D-4ACA-9CFD-DD72E9C29AAB}" srcOrd="0" destOrd="0" presId="urn:microsoft.com/office/officeart/2005/8/layout/hierarchy1"/>
    <dgm:cxn modelId="{138E67F2-9801-46E6-ADB5-D8B1572C65D8}" type="presParOf" srcId="{53C0184A-B11D-4ACA-9CFD-DD72E9C29AAB}" destId="{0222D758-9FE4-4800-A05C-A18D57A97621}" srcOrd="0" destOrd="0" presId="urn:microsoft.com/office/officeart/2005/8/layout/hierarchy1"/>
    <dgm:cxn modelId="{E57A2930-51D2-4305-8AD6-CED0B6D0A160}" type="presParOf" srcId="{53C0184A-B11D-4ACA-9CFD-DD72E9C29AAB}" destId="{A07FA1D0-E688-44EA-BA6C-241E88D18B24}" srcOrd="1" destOrd="0" presId="urn:microsoft.com/office/officeart/2005/8/layout/hierarchy1"/>
    <dgm:cxn modelId="{3BC2812F-1B32-4F6D-980A-8FF32C306875}" type="presParOf" srcId="{52FFF7FB-D162-4F0A-85F3-19AB1B9EC347}" destId="{BB2320A0-C984-43D0-A8B2-CDB84DBC29AA}" srcOrd="1" destOrd="0" presId="urn:microsoft.com/office/officeart/2005/8/layout/hierarchy1"/>
    <dgm:cxn modelId="{948EABB9-02A0-4E93-ADCD-518A73F4206E}" type="presParOf" srcId="{BB2320A0-C984-43D0-A8B2-CDB84DBC29AA}" destId="{D730F8FE-898C-4B4D-A27C-0383DF13B594}" srcOrd="0" destOrd="0" presId="urn:microsoft.com/office/officeart/2005/8/layout/hierarchy1"/>
    <dgm:cxn modelId="{D6AF9183-FE41-4924-9868-EDC7525A1B8F}" type="presParOf" srcId="{BB2320A0-C984-43D0-A8B2-CDB84DBC29AA}" destId="{8DBFA1F3-18E1-41C2-AB1A-28775B1AA350}" srcOrd="1" destOrd="0" presId="urn:microsoft.com/office/officeart/2005/8/layout/hierarchy1"/>
    <dgm:cxn modelId="{7A6D2424-21C0-4451-8360-0640D007AA50}" type="presParOf" srcId="{8DBFA1F3-18E1-41C2-AB1A-28775B1AA350}" destId="{B41F2EF2-423A-4B79-87AA-07356CE65CBF}" srcOrd="0" destOrd="0" presId="urn:microsoft.com/office/officeart/2005/8/layout/hierarchy1"/>
    <dgm:cxn modelId="{29AA8DEA-687B-4ADE-8B50-AF03C2158BCD}" type="presParOf" srcId="{B41F2EF2-423A-4B79-87AA-07356CE65CBF}" destId="{1A01B58E-0143-4847-9D3B-425DCE488377}" srcOrd="0" destOrd="0" presId="urn:microsoft.com/office/officeart/2005/8/layout/hierarchy1"/>
    <dgm:cxn modelId="{16A1FB46-8D29-4413-AA32-C43E6481E1C8}" type="presParOf" srcId="{B41F2EF2-423A-4B79-87AA-07356CE65CBF}" destId="{5874A0B5-9CBF-40C1-947E-976023801692}" srcOrd="1" destOrd="0" presId="urn:microsoft.com/office/officeart/2005/8/layout/hierarchy1"/>
    <dgm:cxn modelId="{CE73850E-8FB2-433F-9318-BC2E592F9DBE}" type="presParOf" srcId="{8DBFA1F3-18E1-41C2-AB1A-28775B1AA350}" destId="{DE3BBE4E-0176-4C65-A297-9C40A4079473}" srcOrd="1" destOrd="0" presId="urn:microsoft.com/office/officeart/2005/8/layout/hierarchy1"/>
    <dgm:cxn modelId="{04C28DE1-5846-4E18-8917-77A0C8AB0845}" type="presParOf" srcId="{DE3BBE4E-0176-4C65-A297-9C40A4079473}" destId="{D2EC00A1-6310-43D7-B8AD-05F3C1A6EC12}" srcOrd="0" destOrd="0" presId="urn:microsoft.com/office/officeart/2005/8/layout/hierarchy1"/>
    <dgm:cxn modelId="{7E64BD98-EED4-4F6A-BA5C-8785D0DCF148}" type="presParOf" srcId="{DE3BBE4E-0176-4C65-A297-9C40A4079473}" destId="{08DC4867-414E-4640-BA69-9B85817ACF11}" srcOrd="1" destOrd="0" presId="urn:microsoft.com/office/officeart/2005/8/layout/hierarchy1"/>
    <dgm:cxn modelId="{973CBFDE-BD84-48E0-9775-0A936D0564A6}" type="presParOf" srcId="{08DC4867-414E-4640-BA69-9B85817ACF11}" destId="{49711C13-250F-4D10-B3CB-0052FF3394D9}" srcOrd="0" destOrd="0" presId="urn:microsoft.com/office/officeart/2005/8/layout/hierarchy1"/>
    <dgm:cxn modelId="{5A299C12-5D0B-48D6-891A-FF6F67815005}" type="presParOf" srcId="{49711C13-250F-4D10-B3CB-0052FF3394D9}" destId="{FA122EA1-C21F-4AB1-86E3-02F1911B87D0}" srcOrd="0" destOrd="0" presId="urn:microsoft.com/office/officeart/2005/8/layout/hierarchy1"/>
    <dgm:cxn modelId="{8A78A17D-436B-4F09-8A40-A3D21B13D971}" type="presParOf" srcId="{49711C13-250F-4D10-B3CB-0052FF3394D9}" destId="{C9FC9924-1337-4D2E-83F3-83A16B42C04E}" srcOrd="1" destOrd="0" presId="urn:microsoft.com/office/officeart/2005/8/layout/hierarchy1"/>
    <dgm:cxn modelId="{846C74D2-74F8-44AB-928B-874E808FFCFA}" type="presParOf" srcId="{08DC4867-414E-4640-BA69-9B85817ACF11}" destId="{A32D483E-7E37-437D-A083-C53DF876D9BB}" srcOrd="1" destOrd="0" presId="urn:microsoft.com/office/officeart/2005/8/layout/hierarchy1"/>
    <dgm:cxn modelId="{F77EDCA9-D03E-4842-9C42-9BF2C14EF5C0}" type="presParOf" srcId="{DE3BBE4E-0176-4C65-A297-9C40A4079473}" destId="{6861C0C3-840B-4BDC-8F0D-8CC666FDD669}" srcOrd="2" destOrd="0" presId="urn:microsoft.com/office/officeart/2005/8/layout/hierarchy1"/>
    <dgm:cxn modelId="{B424FEFA-A2C5-457C-AE4F-C63789EBF15B}" type="presParOf" srcId="{DE3BBE4E-0176-4C65-A297-9C40A4079473}" destId="{5077BB1E-71D4-464E-B729-5B187F40FF9F}" srcOrd="3" destOrd="0" presId="urn:microsoft.com/office/officeart/2005/8/layout/hierarchy1"/>
    <dgm:cxn modelId="{9BE36C37-D0F8-436A-8177-0559A7F938CA}" type="presParOf" srcId="{5077BB1E-71D4-464E-B729-5B187F40FF9F}" destId="{4BCC8FD7-92ED-4646-BEBB-48E2AF5B5DF1}" srcOrd="0" destOrd="0" presId="urn:microsoft.com/office/officeart/2005/8/layout/hierarchy1"/>
    <dgm:cxn modelId="{09B33612-0939-4975-9B74-2D7707B13EB0}" type="presParOf" srcId="{4BCC8FD7-92ED-4646-BEBB-48E2AF5B5DF1}" destId="{F20889E2-DAA6-4FF6-83ED-58571A65CC74}" srcOrd="0" destOrd="0" presId="urn:microsoft.com/office/officeart/2005/8/layout/hierarchy1"/>
    <dgm:cxn modelId="{E2339794-45FD-4CF1-B249-C81CEC4FECA3}" type="presParOf" srcId="{4BCC8FD7-92ED-4646-BEBB-48E2AF5B5DF1}" destId="{866299C4-10E5-4613-9463-64EC95A9FB82}" srcOrd="1" destOrd="0" presId="urn:microsoft.com/office/officeart/2005/8/layout/hierarchy1"/>
    <dgm:cxn modelId="{FEDC2843-CB26-4E44-A9D9-6949D7538274}" type="presParOf" srcId="{5077BB1E-71D4-464E-B729-5B187F40FF9F}" destId="{148FB013-6B66-40A1-A102-66BDF938569E}" srcOrd="1" destOrd="0" presId="urn:microsoft.com/office/officeart/2005/8/layout/hierarchy1"/>
    <dgm:cxn modelId="{FE51F0A3-F636-4236-9DDE-BA5A00D07CD5}" type="presParOf" srcId="{BB2320A0-C984-43D0-A8B2-CDB84DBC29AA}" destId="{7C278288-5716-43FA-8C86-BB654554E147}" srcOrd="2" destOrd="0" presId="urn:microsoft.com/office/officeart/2005/8/layout/hierarchy1"/>
    <dgm:cxn modelId="{DD5D9E22-9763-4ED3-9A12-07462C88A1F5}" type="presParOf" srcId="{BB2320A0-C984-43D0-A8B2-CDB84DBC29AA}" destId="{FA04F23E-2AF5-4293-8FFF-0387E028B618}" srcOrd="3" destOrd="0" presId="urn:microsoft.com/office/officeart/2005/8/layout/hierarchy1"/>
    <dgm:cxn modelId="{CECCB24E-39DB-4C54-98C4-453425479049}" type="presParOf" srcId="{FA04F23E-2AF5-4293-8FFF-0387E028B618}" destId="{2ACFD452-FE49-4E8D-867C-414CB4F376AB}" srcOrd="0" destOrd="0" presId="urn:microsoft.com/office/officeart/2005/8/layout/hierarchy1"/>
    <dgm:cxn modelId="{D3E82886-3D96-45D8-BCC0-9E84FF2552AA}" type="presParOf" srcId="{2ACFD452-FE49-4E8D-867C-414CB4F376AB}" destId="{BF2BB527-05CE-492C-BE12-3B68EC11D09E}" srcOrd="0" destOrd="0" presId="urn:microsoft.com/office/officeart/2005/8/layout/hierarchy1"/>
    <dgm:cxn modelId="{0C7FDFC6-D07E-4B80-A8E6-8AC5A33EE3A3}" type="presParOf" srcId="{2ACFD452-FE49-4E8D-867C-414CB4F376AB}" destId="{0850233B-D2E0-4594-A69D-5AB772914284}" srcOrd="1" destOrd="0" presId="urn:microsoft.com/office/officeart/2005/8/layout/hierarchy1"/>
    <dgm:cxn modelId="{9303E4B4-7618-47A3-9489-75718F1C0D56}" type="presParOf" srcId="{FA04F23E-2AF5-4293-8FFF-0387E028B618}" destId="{9016DFC8-37BB-4C5A-BC62-2608F4D2C73D}" srcOrd="1" destOrd="0" presId="urn:microsoft.com/office/officeart/2005/8/layout/hierarchy1"/>
    <dgm:cxn modelId="{46C94C38-B5E2-4B57-86E2-FB255C51C68A}" type="presParOf" srcId="{0FAE377B-2023-4E08-B3D2-968B2CFBECAD}" destId="{6608333E-FD01-4391-97AB-65295217BB0A}" srcOrd="2" destOrd="0" presId="urn:microsoft.com/office/officeart/2005/8/layout/hierarchy1"/>
    <dgm:cxn modelId="{8DFA7AA9-42E4-416E-A803-318354AF5DE8}" type="presParOf" srcId="{0FAE377B-2023-4E08-B3D2-968B2CFBECAD}" destId="{FD82868E-CE02-4B81-A8B6-D94538BDEC1E}" srcOrd="3" destOrd="0" presId="urn:microsoft.com/office/officeart/2005/8/layout/hierarchy1"/>
    <dgm:cxn modelId="{BBB18005-284C-4763-9B17-13203ADBC996}" type="presParOf" srcId="{FD82868E-CE02-4B81-A8B6-D94538BDEC1E}" destId="{823A17F2-17C4-4C92-8E21-EB0523B84AB9}" srcOrd="0" destOrd="0" presId="urn:microsoft.com/office/officeart/2005/8/layout/hierarchy1"/>
    <dgm:cxn modelId="{4C299CED-9EDC-456A-94C2-C3B89F5D4C24}" type="presParOf" srcId="{823A17F2-17C4-4C92-8E21-EB0523B84AB9}" destId="{308B543D-7D22-4240-9D98-D95BFC5C7D0E}" srcOrd="0" destOrd="0" presId="urn:microsoft.com/office/officeart/2005/8/layout/hierarchy1"/>
    <dgm:cxn modelId="{F2DED266-55A4-41B2-AAFD-8E1B4FE3A727}" type="presParOf" srcId="{823A17F2-17C4-4C92-8E21-EB0523B84AB9}" destId="{11616F08-448F-47D2-B836-8306855CD108}" srcOrd="1" destOrd="0" presId="urn:microsoft.com/office/officeart/2005/8/layout/hierarchy1"/>
    <dgm:cxn modelId="{2124AE7D-8B2D-4849-A22E-CB02474A1A9E}" type="presParOf" srcId="{FD82868E-CE02-4B81-A8B6-D94538BDEC1E}" destId="{14DCA39F-D478-40E2-81E2-D1FE96DEA14A}" srcOrd="1" destOrd="0" presId="urn:microsoft.com/office/officeart/2005/8/layout/hierarchy1"/>
    <dgm:cxn modelId="{216CBDDA-80B3-4C0A-BC07-0B61A4D50FD4}" type="presParOf" srcId="{14DCA39F-D478-40E2-81E2-D1FE96DEA14A}" destId="{0D24CC1A-5859-4367-9310-8C4D4E0C0941}" srcOrd="0" destOrd="0" presId="urn:microsoft.com/office/officeart/2005/8/layout/hierarchy1"/>
    <dgm:cxn modelId="{FA3B41E7-D303-45D4-A90E-8E71106BAAAF}" type="presParOf" srcId="{14DCA39F-D478-40E2-81E2-D1FE96DEA14A}" destId="{06A8F15F-0CAE-49F4-9105-DA52D2E5E49C}" srcOrd="1" destOrd="0" presId="urn:microsoft.com/office/officeart/2005/8/layout/hierarchy1"/>
    <dgm:cxn modelId="{8FE09C06-60A8-4AEB-A6C5-1D3FAE99ED52}" type="presParOf" srcId="{06A8F15F-0CAE-49F4-9105-DA52D2E5E49C}" destId="{30AF7D53-9F0A-43C4-A722-4D2B73E59545}" srcOrd="0" destOrd="0" presId="urn:microsoft.com/office/officeart/2005/8/layout/hierarchy1"/>
    <dgm:cxn modelId="{2D0C9854-EB43-492D-AD90-5FDD041839C7}" type="presParOf" srcId="{30AF7D53-9F0A-43C4-A722-4D2B73E59545}" destId="{4F1D3524-036F-4F9C-9742-176CE151544F}" srcOrd="0" destOrd="0" presId="urn:microsoft.com/office/officeart/2005/8/layout/hierarchy1"/>
    <dgm:cxn modelId="{B8EE9517-A9BE-4B32-B1FA-86E4800CC264}" type="presParOf" srcId="{30AF7D53-9F0A-43C4-A722-4D2B73E59545}" destId="{08DA4B79-61C0-44DA-A37D-88F10E0F07DD}" srcOrd="1" destOrd="0" presId="urn:microsoft.com/office/officeart/2005/8/layout/hierarchy1"/>
    <dgm:cxn modelId="{42E16DF8-65C9-45FE-A6E9-E80BD2B49783}" type="presParOf" srcId="{06A8F15F-0CAE-49F4-9105-DA52D2E5E49C}" destId="{A2AA9635-308E-4CEC-93D0-1708EBF259C6}" srcOrd="1" destOrd="0" presId="urn:microsoft.com/office/officeart/2005/8/layout/hierarchy1"/>
    <dgm:cxn modelId="{A43CF20E-EF86-4073-8987-2CA2CB49E1FC}" type="presParOf" srcId="{A2AA9635-308E-4CEC-93D0-1708EBF259C6}" destId="{5F2CE425-1770-45A1-AA6C-B021ECE5CD23}" srcOrd="0" destOrd="0" presId="urn:microsoft.com/office/officeart/2005/8/layout/hierarchy1"/>
    <dgm:cxn modelId="{5C3750B6-BBB7-44D5-8B18-A0C8BC01C867}" type="presParOf" srcId="{A2AA9635-308E-4CEC-93D0-1708EBF259C6}" destId="{A86E62D8-7A99-4CB3-ADBE-5EC61DA1ABDE}" srcOrd="1" destOrd="0" presId="urn:microsoft.com/office/officeart/2005/8/layout/hierarchy1"/>
    <dgm:cxn modelId="{89C5C1BA-C23C-4553-88E3-C9CF5C28B455}" type="presParOf" srcId="{A86E62D8-7A99-4CB3-ADBE-5EC61DA1ABDE}" destId="{0B458006-AE98-4C7F-9AA6-5F9670D9B01B}" srcOrd="0" destOrd="0" presId="urn:microsoft.com/office/officeart/2005/8/layout/hierarchy1"/>
    <dgm:cxn modelId="{0671E999-5553-4CA8-85DF-4542DFE85231}" type="presParOf" srcId="{0B458006-AE98-4C7F-9AA6-5F9670D9B01B}" destId="{BDBA9CB2-A306-43F5-98DC-CC5F37927A89}" srcOrd="0" destOrd="0" presId="urn:microsoft.com/office/officeart/2005/8/layout/hierarchy1"/>
    <dgm:cxn modelId="{36C38CB6-0EAB-43EE-91EF-3CEF98735ABB}" type="presParOf" srcId="{0B458006-AE98-4C7F-9AA6-5F9670D9B01B}" destId="{79D35974-7128-477D-8D14-AD8058271E84}" srcOrd="1" destOrd="0" presId="urn:microsoft.com/office/officeart/2005/8/layout/hierarchy1"/>
    <dgm:cxn modelId="{6186487D-BA6F-4CF5-8B3D-22EC96C649C2}" type="presParOf" srcId="{A86E62D8-7A99-4CB3-ADBE-5EC61DA1ABDE}" destId="{68F54A1B-1231-4115-ACB8-5031827872EB}" srcOrd="1" destOrd="0" presId="urn:microsoft.com/office/officeart/2005/8/layout/hierarchy1"/>
    <dgm:cxn modelId="{2FF74262-25F0-4870-AB2A-D17894EA4666}" type="presParOf" srcId="{68F54A1B-1231-4115-ACB8-5031827872EB}" destId="{E38DDD6B-1E2A-4BAE-9836-7FB60CD4D9D8}" srcOrd="0" destOrd="0" presId="urn:microsoft.com/office/officeart/2005/8/layout/hierarchy1"/>
    <dgm:cxn modelId="{A1E8B745-E786-46E6-93B8-EE82BDDFCF09}" type="presParOf" srcId="{68F54A1B-1231-4115-ACB8-5031827872EB}" destId="{EA99FF71-02DA-40EE-AC7B-F349ADD84820}" srcOrd="1" destOrd="0" presId="urn:microsoft.com/office/officeart/2005/8/layout/hierarchy1"/>
    <dgm:cxn modelId="{CCA4DA5A-E554-4C9D-A47C-1D324471C485}" type="presParOf" srcId="{EA99FF71-02DA-40EE-AC7B-F349ADD84820}" destId="{5F6AD49E-C288-4FCC-ACAD-E2994E02904A}" srcOrd="0" destOrd="0" presId="urn:microsoft.com/office/officeart/2005/8/layout/hierarchy1"/>
    <dgm:cxn modelId="{3EE3D944-9921-4ED3-A3A3-2A82DFAAB7B6}" type="presParOf" srcId="{5F6AD49E-C288-4FCC-ACAD-E2994E02904A}" destId="{3B1B894B-5C78-47E6-9676-5F3725B9CA60}" srcOrd="0" destOrd="0" presId="urn:microsoft.com/office/officeart/2005/8/layout/hierarchy1"/>
    <dgm:cxn modelId="{6B557937-6351-4FD5-9945-BD24313B40DA}" type="presParOf" srcId="{5F6AD49E-C288-4FCC-ACAD-E2994E02904A}" destId="{2194B9D5-5D8A-4B0E-9061-4DAF0C14201F}" srcOrd="1" destOrd="0" presId="urn:microsoft.com/office/officeart/2005/8/layout/hierarchy1"/>
    <dgm:cxn modelId="{279C7923-EC37-4630-BB72-B84741CA9E0F}" type="presParOf" srcId="{EA99FF71-02DA-40EE-AC7B-F349ADD84820}" destId="{84C3F8F4-02F3-4282-BB9F-05C5E95F209F}" srcOrd="1" destOrd="0" presId="urn:microsoft.com/office/officeart/2005/8/layout/hierarchy1"/>
    <dgm:cxn modelId="{D4C7D48E-87AF-4489-BF7A-F70B01683789}" type="presParOf" srcId="{A2AA9635-308E-4CEC-93D0-1708EBF259C6}" destId="{EC4F7906-9830-41E4-9A71-D1ECE0EBAAA3}" srcOrd="2" destOrd="0" presId="urn:microsoft.com/office/officeart/2005/8/layout/hierarchy1"/>
    <dgm:cxn modelId="{B429424F-0459-466C-8AA7-8F0B8093FF47}" type="presParOf" srcId="{A2AA9635-308E-4CEC-93D0-1708EBF259C6}" destId="{875C2A16-DC08-4454-BC1D-7BBAF5162470}" srcOrd="3" destOrd="0" presId="urn:microsoft.com/office/officeart/2005/8/layout/hierarchy1"/>
    <dgm:cxn modelId="{CCF5F9E4-1139-49DF-AC30-A3A872408995}" type="presParOf" srcId="{875C2A16-DC08-4454-BC1D-7BBAF5162470}" destId="{4B0DB8E0-4DD0-4C9F-9EB4-7CCA96818287}" srcOrd="0" destOrd="0" presId="urn:microsoft.com/office/officeart/2005/8/layout/hierarchy1"/>
    <dgm:cxn modelId="{BAE6D6FE-D9F6-4991-8D22-A95E23187F8A}" type="presParOf" srcId="{4B0DB8E0-4DD0-4C9F-9EB4-7CCA96818287}" destId="{1E3CB4B2-DB61-41F4-9F8D-B9B9DA4F814C}" srcOrd="0" destOrd="0" presId="urn:microsoft.com/office/officeart/2005/8/layout/hierarchy1"/>
    <dgm:cxn modelId="{D89B8808-9646-4DC1-A3E4-97F52837E163}" type="presParOf" srcId="{4B0DB8E0-4DD0-4C9F-9EB4-7CCA96818287}" destId="{5DA7D969-EF9B-4BC4-A170-D87CA5722140}" srcOrd="1" destOrd="0" presId="urn:microsoft.com/office/officeart/2005/8/layout/hierarchy1"/>
    <dgm:cxn modelId="{D72278D9-91C3-4A6A-AA33-D999FB828B3E}" type="presParOf" srcId="{875C2A16-DC08-4454-BC1D-7BBAF5162470}" destId="{D1B0AD14-0304-4BA3-8A0A-95C20E636766}" srcOrd="1" destOrd="0" presId="urn:microsoft.com/office/officeart/2005/8/layout/hierarchy1"/>
    <dgm:cxn modelId="{0F63BAB7-CA05-4FE3-B5EC-BC17A1D8619A}" type="presParOf" srcId="{14DCA39F-D478-40E2-81E2-D1FE96DEA14A}" destId="{5607EE3A-340A-444A-8B24-218EE418F1AB}" srcOrd="2" destOrd="0" presId="urn:microsoft.com/office/officeart/2005/8/layout/hierarchy1"/>
    <dgm:cxn modelId="{D06A0CFE-7EA4-4730-AA44-4FC013BD514D}" type="presParOf" srcId="{14DCA39F-D478-40E2-81E2-D1FE96DEA14A}" destId="{F84A0F43-C078-4A1C-9D18-5CF2556CDB1F}" srcOrd="3" destOrd="0" presId="urn:microsoft.com/office/officeart/2005/8/layout/hierarchy1"/>
    <dgm:cxn modelId="{D60727B8-E183-4706-AD8B-373AEB661FD0}" type="presParOf" srcId="{F84A0F43-C078-4A1C-9D18-5CF2556CDB1F}" destId="{A2F2F981-EC1E-4BFD-B405-B600C7C3CC75}" srcOrd="0" destOrd="0" presId="urn:microsoft.com/office/officeart/2005/8/layout/hierarchy1"/>
    <dgm:cxn modelId="{2FB34F82-6230-4B40-8931-80EF95E996C6}" type="presParOf" srcId="{A2F2F981-EC1E-4BFD-B405-B600C7C3CC75}" destId="{D2AD2B34-FC16-4568-B837-00BEAEA80480}" srcOrd="0" destOrd="0" presId="urn:microsoft.com/office/officeart/2005/8/layout/hierarchy1"/>
    <dgm:cxn modelId="{9F17F7FC-0873-4C17-A51B-A146DE963632}" type="presParOf" srcId="{A2F2F981-EC1E-4BFD-B405-B600C7C3CC75}" destId="{79307536-A913-42E7-88E5-F53D03AEE01E}" srcOrd="1" destOrd="0" presId="urn:microsoft.com/office/officeart/2005/8/layout/hierarchy1"/>
    <dgm:cxn modelId="{5918AF58-2ACC-4D82-BC62-9106CBE97308}" type="presParOf" srcId="{F84A0F43-C078-4A1C-9D18-5CF2556CDB1F}" destId="{550749E4-3CA7-4BD5-8A39-D0B8CE5C2BC0}" srcOrd="1" destOrd="0" presId="urn:microsoft.com/office/officeart/2005/8/layout/hierarchy1"/>
    <dgm:cxn modelId="{BAE09EDB-3F67-4F35-80F6-AD6DA332D23C}" type="presParOf" srcId="{550749E4-3CA7-4BD5-8A39-D0B8CE5C2BC0}" destId="{D3D7ABF8-5D9A-403C-85D2-17004465567E}" srcOrd="0" destOrd="0" presId="urn:microsoft.com/office/officeart/2005/8/layout/hierarchy1"/>
    <dgm:cxn modelId="{1BC42871-D96C-40EB-8E56-53E702ACF51A}" type="presParOf" srcId="{550749E4-3CA7-4BD5-8A39-D0B8CE5C2BC0}" destId="{457C3633-7F47-4AF7-8B60-05696D7C54C7}" srcOrd="1" destOrd="0" presId="urn:microsoft.com/office/officeart/2005/8/layout/hierarchy1"/>
    <dgm:cxn modelId="{6CC35407-42C6-4718-BE9E-5167B0B9B1FD}" type="presParOf" srcId="{457C3633-7F47-4AF7-8B60-05696D7C54C7}" destId="{3055A638-FDB6-4FFF-9380-5B63A385A0C2}" srcOrd="0" destOrd="0" presId="urn:microsoft.com/office/officeart/2005/8/layout/hierarchy1"/>
    <dgm:cxn modelId="{2492DA0F-5180-49CE-BE46-C2518110FC2E}" type="presParOf" srcId="{3055A638-FDB6-4FFF-9380-5B63A385A0C2}" destId="{488F9E0B-BD69-42A2-9FA6-D9B32716C0DA}" srcOrd="0" destOrd="0" presId="urn:microsoft.com/office/officeart/2005/8/layout/hierarchy1"/>
    <dgm:cxn modelId="{CA08AA50-6202-4215-91D0-3BE7DE8AC2D5}" type="presParOf" srcId="{3055A638-FDB6-4FFF-9380-5B63A385A0C2}" destId="{F8B58D6D-0517-4F07-8D82-ED0FF38B59C2}" srcOrd="1" destOrd="0" presId="urn:microsoft.com/office/officeart/2005/8/layout/hierarchy1"/>
    <dgm:cxn modelId="{8D731547-FDE4-4A7A-BEC6-E9B54EAEC448}" type="presParOf" srcId="{457C3633-7F47-4AF7-8B60-05696D7C54C7}" destId="{B24F1917-8A71-4D7C-A375-2CFCFAB8AAC1}" srcOrd="1" destOrd="0" presId="urn:microsoft.com/office/officeart/2005/8/layout/hierarchy1"/>
    <dgm:cxn modelId="{7CF82625-45E9-4691-8A5F-657080853519}" type="presParOf" srcId="{B24F1917-8A71-4D7C-A375-2CFCFAB8AAC1}" destId="{610D7826-CEBE-4E3E-80D4-A37385CC8489}" srcOrd="0" destOrd="0" presId="urn:microsoft.com/office/officeart/2005/8/layout/hierarchy1"/>
    <dgm:cxn modelId="{40ECC439-3329-449A-90B2-70077C8F57E8}" type="presParOf" srcId="{B24F1917-8A71-4D7C-A375-2CFCFAB8AAC1}" destId="{45F7EFF5-360E-4F67-A77C-72DA1EA81717}" srcOrd="1" destOrd="0" presId="urn:microsoft.com/office/officeart/2005/8/layout/hierarchy1"/>
    <dgm:cxn modelId="{680F7466-951E-4E06-85B6-528557B5BBCE}" type="presParOf" srcId="{45F7EFF5-360E-4F67-A77C-72DA1EA81717}" destId="{A11E5EAB-D714-4C8E-953B-04B92D614D48}" srcOrd="0" destOrd="0" presId="urn:microsoft.com/office/officeart/2005/8/layout/hierarchy1"/>
    <dgm:cxn modelId="{729977B3-72F3-4D9B-B6D0-327541956C30}" type="presParOf" srcId="{A11E5EAB-D714-4C8E-953B-04B92D614D48}" destId="{10687B2A-5573-494E-877B-A25478759C01}" srcOrd="0" destOrd="0" presId="urn:microsoft.com/office/officeart/2005/8/layout/hierarchy1"/>
    <dgm:cxn modelId="{01890C4A-42DC-45A1-AC39-C5D5097DAA76}" type="presParOf" srcId="{A11E5EAB-D714-4C8E-953B-04B92D614D48}" destId="{6FCA0AE6-AAA5-46FE-96D9-15EF7AB1B439}" srcOrd="1" destOrd="0" presId="urn:microsoft.com/office/officeart/2005/8/layout/hierarchy1"/>
    <dgm:cxn modelId="{EE97BE54-3D2E-488D-B916-F428917339CE}" type="presParOf" srcId="{45F7EFF5-360E-4F67-A77C-72DA1EA81717}" destId="{F4962AF7-BE3C-43A5-B6AA-D80068DE711B}" srcOrd="1" destOrd="0" presId="urn:microsoft.com/office/officeart/2005/8/layout/hierarchy1"/>
    <dgm:cxn modelId="{CD3EFE69-CD7F-4F80-AEDE-B29DA21D560F}" type="presParOf" srcId="{550749E4-3CA7-4BD5-8A39-D0B8CE5C2BC0}" destId="{37576917-36AD-4E22-9974-9BD7DC8066E0}" srcOrd="2" destOrd="0" presId="urn:microsoft.com/office/officeart/2005/8/layout/hierarchy1"/>
    <dgm:cxn modelId="{7076E2D7-E501-4023-8002-C9EE63C7ACC3}" type="presParOf" srcId="{550749E4-3CA7-4BD5-8A39-D0B8CE5C2BC0}" destId="{1FB0EB29-B6B8-4B27-9AF6-2538ED86BED9}" srcOrd="3" destOrd="0" presId="urn:microsoft.com/office/officeart/2005/8/layout/hierarchy1"/>
    <dgm:cxn modelId="{25E2017F-FFB8-4257-AEDA-C5C3C3E3A209}" type="presParOf" srcId="{1FB0EB29-B6B8-4B27-9AF6-2538ED86BED9}" destId="{632F47F3-5AD9-417E-92CD-176E11A97C33}" srcOrd="0" destOrd="0" presId="urn:microsoft.com/office/officeart/2005/8/layout/hierarchy1"/>
    <dgm:cxn modelId="{B66744C4-7A3A-4939-BC19-7082B5B98FB5}" type="presParOf" srcId="{632F47F3-5AD9-417E-92CD-176E11A97C33}" destId="{04495E57-C594-4824-8CA1-9595CBD1A62C}" srcOrd="0" destOrd="0" presId="urn:microsoft.com/office/officeart/2005/8/layout/hierarchy1"/>
    <dgm:cxn modelId="{CCE95DE7-299C-4202-B3B2-62434E8EA66F}" type="presParOf" srcId="{632F47F3-5AD9-417E-92CD-176E11A97C33}" destId="{BAA56CFD-E8F0-4729-9804-81C52E2D6528}" srcOrd="1" destOrd="0" presId="urn:microsoft.com/office/officeart/2005/8/layout/hierarchy1"/>
    <dgm:cxn modelId="{68282E80-C1B0-4A6E-AAE7-07C3F651EF01}" type="presParOf" srcId="{1FB0EB29-B6B8-4B27-9AF6-2538ED86BED9}" destId="{4D726B64-8B7E-49E6-941C-817CA48A0E16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CA6E9F36-1010-4350-8614-FF38B550E728}" type="doc">
      <dgm:prSet loTypeId="urn:microsoft.com/office/officeart/2005/8/layout/hList1" loCatId="list" qsTypeId="urn:microsoft.com/office/officeart/2005/8/quickstyle/3d5" qsCatId="3D" csTypeId="urn:microsoft.com/office/officeart/2005/8/colors/colorful1" csCatId="colorful" phldr="1"/>
      <dgm:spPr/>
      <dgm:t>
        <a:bodyPr/>
        <a:lstStyle/>
        <a:p>
          <a:endParaRPr lang="zh-CN" altLang="en-US"/>
        </a:p>
      </dgm:t>
    </dgm:pt>
    <dgm:pt modelId="{60BFCA56-AEE8-494F-85D7-226D361C2E8C}">
      <dgm:prSet/>
      <dgm:spPr/>
      <dgm:t>
        <a:bodyPr/>
        <a:lstStyle/>
        <a:p>
          <a:pPr rtl="0"/>
          <a:r>
            <a:rPr lang="zh-CN" b="0" i="0" baseline="0" dirty="0" smtClean="0">
              <a:latin typeface="等线" panose="02010600030101010101" pitchFamily="2" charset="-122"/>
              <a:ea typeface="等线" panose="02010600030101010101" pitchFamily="2" charset="-122"/>
            </a:rPr>
            <a:t>完成任务</a:t>
          </a:r>
          <a:endParaRPr lang="zh-CN" dirty="0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3FF17C96-68AA-4F94-B68A-9CBB95CFEE3D}" type="parTrans" cxnId="{AD9F6726-7BE8-4830-9DFB-E22710374D29}">
      <dgm:prSet/>
      <dgm:spPr/>
      <dgm:t>
        <a:bodyPr/>
        <a:lstStyle/>
        <a:p>
          <a:endParaRPr lang="zh-CN" altLang="en-US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E64ACFF2-D91C-419C-A885-4D36818B8165}" type="sibTrans" cxnId="{AD9F6726-7BE8-4830-9DFB-E22710374D29}">
      <dgm:prSet/>
      <dgm:spPr/>
      <dgm:t>
        <a:bodyPr/>
        <a:lstStyle/>
        <a:p>
          <a:endParaRPr lang="zh-CN" altLang="en-US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21044F32-D8AF-42B3-AF0D-B5242CC1575C}">
      <dgm:prSet/>
      <dgm:spPr/>
      <dgm:t>
        <a:bodyPr/>
        <a:lstStyle/>
        <a:p>
          <a:pPr rtl="0"/>
          <a:r>
            <a:rPr lang="zh-CN" altLang="en-US" b="0" i="0" baseline="0" dirty="0" smtClean="0">
              <a:latin typeface="等线" panose="02010600030101010101" pitchFamily="2" charset="-122"/>
              <a:ea typeface="等线" panose="02010600030101010101" pitchFamily="2" charset="-122"/>
            </a:rPr>
            <a:t>新</a:t>
          </a:r>
          <a:r>
            <a:rPr lang="zh-CN" b="0" i="0" baseline="0" dirty="0" smtClean="0">
              <a:latin typeface="等线" panose="02010600030101010101" pitchFamily="2" charset="-122"/>
              <a:ea typeface="等线" panose="02010600030101010101" pitchFamily="2" charset="-122"/>
            </a:rPr>
            <a:t>授予勋章</a:t>
          </a:r>
          <a:endParaRPr lang="zh-CN" dirty="0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335959B8-8900-43B0-B8F1-E68E3F5653E3}" type="parTrans" cxnId="{016E154F-0B4D-4287-B9E0-5127A00AC1C5}">
      <dgm:prSet/>
      <dgm:spPr/>
      <dgm:t>
        <a:bodyPr/>
        <a:lstStyle/>
        <a:p>
          <a:endParaRPr lang="zh-CN" altLang="en-US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E34880FC-EC14-43F0-8A8E-4E1AC36577D2}" type="sibTrans" cxnId="{016E154F-0B4D-4287-B9E0-5127A00AC1C5}">
      <dgm:prSet/>
      <dgm:spPr/>
      <dgm:t>
        <a:bodyPr/>
        <a:lstStyle/>
        <a:p>
          <a:endParaRPr lang="zh-CN" altLang="en-US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6EE56E3E-023E-4B7E-B8B6-27A30ECC64B7}">
      <dgm:prSet custT="1"/>
      <dgm:spPr/>
      <dgm:t>
        <a:bodyPr/>
        <a:lstStyle/>
        <a:p>
          <a:pPr rtl="0"/>
          <a:r>
            <a:rPr lang="zh-CN" sz="2800" b="0" i="0" dirty="0" smtClean="0">
              <a:latin typeface="等线" panose="02010600030101010101" pitchFamily="2" charset="-122"/>
              <a:ea typeface="等线" panose="02010600030101010101" pitchFamily="2" charset="-122"/>
            </a:rPr>
            <a:t>三级每个加</a:t>
          </a:r>
          <a:r>
            <a:rPr lang="en-US" sz="2800" b="0" i="0" dirty="0" smtClean="0">
              <a:latin typeface="等线" panose="02010600030101010101" pitchFamily="2" charset="-122"/>
              <a:ea typeface="等线" panose="02010600030101010101" pitchFamily="2" charset="-122"/>
            </a:rPr>
            <a:t>5</a:t>
          </a:r>
          <a:r>
            <a:rPr lang="zh-CN" sz="2800" b="0" i="0" dirty="0" smtClean="0">
              <a:latin typeface="等线" panose="02010600030101010101" pitchFamily="2" charset="-122"/>
              <a:ea typeface="等线" panose="02010600030101010101" pitchFamily="2" charset="-122"/>
            </a:rPr>
            <a:t>分</a:t>
          </a:r>
          <a:endParaRPr lang="zh-CN" sz="2800" dirty="0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75AA149B-E8CA-4C34-AB82-5A0B6D05EA2B}" type="parTrans" cxnId="{15A1576A-0386-4C64-8D9B-9720F080C29A}">
      <dgm:prSet/>
      <dgm:spPr/>
      <dgm:t>
        <a:bodyPr/>
        <a:lstStyle/>
        <a:p>
          <a:endParaRPr lang="zh-CN" altLang="en-US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3F368FD2-D95B-450C-839E-C2B8CC354849}" type="sibTrans" cxnId="{15A1576A-0386-4C64-8D9B-9720F080C29A}">
      <dgm:prSet/>
      <dgm:spPr/>
      <dgm:t>
        <a:bodyPr/>
        <a:lstStyle/>
        <a:p>
          <a:endParaRPr lang="zh-CN" altLang="en-US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02BFF1F2-64BE-4AE7-9ED3-D32AB8B19D5E}">
      <dgm:prSet custT="1"/>
      <dgm:spPr/>
      <dgm:t>
        <a:bodyPr/>
        <a:lstStyle/>
        <a:p>
          <a:pPr rtl="0"/>
          <a:r>
            <a:rPr lang="zh-CN" sz="2800" b="0" i="0" dirty="0" smtClean="0">
              <a:latin typeface="等线" panose="02010600030101010101" pitchFamily="2" charset="-122"/>
              <a:ea typeface="等线" panose="02010600030101010101" pitchFamily="2" charset="-122"/>
            </a:rPr>
            <a:t>二级每个加</a:t>
          </a:r>
          <a:r>
            <a:rPr lang="en-US" altLang="zh-CN" sz="2800" b="0" i="0" dirty="0" smtClean="0">
              <a:latin typeface="等线" panose="02010600030101010101" pitchFamily="2" charset="-122"/>
              <a:ea typeface="等线" panose="02010600030101010101" pitchFamily="2" charset="-122"/>
            </a:rPr>
            <a:t>1</a:t>
          </a:r>
          <a:r>
            <a:rPr lang="en-US" sz="2800" b="0" i="0" dirty="0" smtClean="0">
              <a:latin typeface="等线" panose="02010600030101010101" pitchFamily="2" charset="-122"/>
              <a:ea typeface="等线" panose="02010600030101010101" pitchFamily="2" charset="-122"/>
            </a:rPr>
            <a:t>0</a:t>
          </a:r>
          <a:r>
            <a:rPr lang="zh-CN" sz="2800" b="0" i="0" dirty="0" smtClean="0">
              <a:latin typeface="等线" panose="02010600030101010101" pitchFamily="2" charset="-122"/>
              <a:ea typeface="等线" panose="02010600030101010101" pitchFamily="2" charset="-122"/>
            </a:rPr>
            <a:t>分</a:t>
          </a:r>
          <a:endParaRPr lang="zh-CN" sz="2800" dirty="0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0EFFB843-7C4B-463C-B02C-DAB4A3DD4F2E}" type="parTrans" cxnId="{61D02967-1873-40F7-B192-1A248CDAD1FB}">
      <dgm:prSet/>
      <dgm:spPr/>
      <dgm:t>
        <a:bodyPr/>
        <a:lstStyle/>
        <a:p>
          <a:endParaRPr lang="zh-CN" altLang="en-US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8352DD6F-6A41-4578-80E5-34D0DCDC1F7D}" type="sibTrans" cxnId="{61D02967-1873-40F7-B192-1A248CDAD1FB}">
      <dgm:prSet/>
      <dgm:spPr/>
      <dgm:t>
        <a:bodyPr/>
        <a:lstStyle/>
        <a:p>
          <a:endParaRPr lang="zh-CN" altLang="en-US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0ABD4DDA-4960-4EF1-BC91-25A99C11B79A}">
      <dgm:prSet custT="1"/>
      <dgm:spPr/>
      <dgm:t>
        <a:bodyPr/>
        <a:lstStyle/>
        <a:p>
          <a:pPr rtl="0"/>
          <a:r>
            <a:rPr lang="zh-CN" sz="2800" b="0" i="0" dirty="0" smtClean="0">
              <a:latin typeface="等线" panose="02010600030101010101" pitchFamily="2" charset="-122"/>
              <a:ea typeface="等线" panose="02010600030101010101" pitchFamily="2" charset="-122"/>
            </a:rPr>
            <a:t>一级每个加</a:t>
          </a:r>
          <a:r>
            <a:rPr lang="en-US" altLang="zh-CN" sz="2800" b="0" i="0" dirty="0" smtClean="0">
              <a:latin typeface="等线" panose="02010600030101010101" pitchFamily="2" charset="-122"/>
              <a:ea typeface="等线" panose="02010600030101010101" pitchFamily="2" charset="-122"/>
            </a:rPr>
            <a:t>2</a:t>
          </a:r>
          <a:r>
            <a:rPr lang="en-US" sz="2800" b="0" i="0" dirty="0" smtClean="0">
              <a:latin typeface="等线" panose="02010600030101010101" pitchFamily="2" charset="-122"/>
              <a:ea typeface="等线" panose="02010600030101010101" pitchFamily="2" charset="-122"/>
            </a:rPr>
            <a:t>0</a:t>
          </a:r>
          <a:r>
            <a:rPr lang="zh-CN" sz="2800" b="0" i="0" dirty="0" smtClean="0">
              <a:latin typeface="等线" panose="02010600030101010101" pitchFamily="2" charset="-122"/>
              <a:ea typeface="等线" panose="02010600030101010101" pitchFamily="2" charset="-122"/>
            </a:rPr>
            <a:t>分</a:t>
          </a:r>
          <a:endParaRPr lang="zh-CN" sz="2800" dirty="0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BB48980B-88D0-4F15-9DEA-A5A8B2D36C77}" type="parTrans" cxnId="{D984FC20-2B30-418D-8A29-D34B289AB754}">
      <dgm:prSet/>
      <dgm:spPr/>
      <dgm:t>
        <a:bodyPr/>
        <a:lstStyle/>
        <a:p>
          <a:endParaRPr lang="zh-CN" altLang="en-US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34EC463B-0EDA-444F-B90A-BD66E463BE6B}" type="sibTrans" cxnId="{D984FC20-2B30-418D-8A29-D34B289AB754}">
      <dgm:prSet/>
      <dgm:spPr/>
      <dgm:t>
        <a:bodyPr/>
        <a:lstStyle/>
        <a:p>
          <a:endParaRPr lang="zh-CN" altLang="en-US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6870B19B-4BEF-4CB8-BC69-C460656EB0AD}">
      <dgm:prSet/>
      <dgm:spPr/>
      <dgm:t>
        <a:bodyPr/>
        <a:lstStyle/>
        <a:p>
          <a:pPr rtl="0"/>
          <a:r>
            <a:rPr lang="zh-CN" altLang="en-US" b="0" i="0" baseline="0" dirty="0" smtClean="0">
              <a:latin typeface="等线" panose="02010600030101010101" pitchFamily="2" charset="-122"/>
              <a:ea typeface="等线" panose="02010600030101010101" pitchFamily="2" charset="-122"/>
            </a:rPr>
            <a:t>新</a:t>
          </a:r>
          <a:r>
            <a:rPr lang="zh-CN" b="0" i="0" baseline="0" dirty="0" smtClean="0">
              <a:latin typeface="等线" panose="02010600030101010101" pitchFamily="2" charset="-122"/>
              <a:ea typeface="等线" panose="02010600030101010101" pitchFamily="2" charset="-122"/>
            </a:rPr>
            <a:t>授予技能</a:t>
          </a:r>
          <a:endParaRPr lang="zh-CN" dirty="0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9B6B6AA5-F869-446B-B426-492ABE4C4959}" type="parTrans" cxnId="{4760D76C-5810-49F4-B679-FDD3E5E7C259}">
      <dgm:prSet/>
      <dgm:spPr/>
      <dgm:t>
        <a:bodyPr/>
        <a:lstStyle/>
        <a:p>
          <a:endParaRPr lang="zh-CN" altLang="en-US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0F1BD62C-AC98-4366-A15D-7759BD6E1FBC}" type="sibTrans" cxnId="{4760D76C-5810-49F4-B679-FDD3E5E7C259}">
      <dgm:prSet/>
      <dgm:spPr/>
      <dgm:t>
        <a:bodyPr/>
        <a:lstStyle/>
        <a:p>
          <a:endParaRPr lang="zh-CN" altLang="en-US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0DF2E600-667E-489D-9B9A-55D748023C74}">
      <dgm:prSet custT="1"/>
      <dgm:spPr/>
      <dgm:t>
        <a:bodyPr/>
        <a:lstStyle/>
        <a:p>
          <a:pPr rtl="0"/>
          <a:r>
            <a:rPr lang="zh-CN" sz="2800" b="0" i="0" dirty="0" smtClean="0">
              <a:latin typeface="等线" panose="02010600030101010101" pitchFamily="2" charset="-122"/>
              <a:ea typeface="等线" panose="02010600030101010101" pitchFamily="2" charset="-122"/>
            </a:rPr>
            <a:t>每个加</a:t>
          </a:r>
          <a:r>
            <a:rPr lang="en-US" altLang="zh-CN" sz="2800" b="0" i="0" dirty="0" smtClean="0">
              <a:latin typeface="等线" panose="02010600030101010101" pitchFamily="2" charset="-122"/>
              <a:ea typeface="等线" panose="02010600030101010101" pitchFamily="2" charset="-122"/>
            </a:rPr>
            <a:t>5</a:t>
          </a:r>
          <a:r>
            <a:rPr lang="zh-CN" sz="2800" b="0" i="0" dirty="0" smtClean="0">
              <a:latin typeface="等线" panose="02010600030101010101" pitchFamily="2" charset="-122"/>
              <a:ea typeface="等线" panose="02010600030101010101" pitchFamily="2" charset="-122"/>
            </a:rPr>
            <a:t>分</a:t>
          </a:r>
          <a:endParaRPr lang="zh-CN" sz="2800" dirty="0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459276C9-C385-432E-B90C-51C834EF8123}" type="parTrans" cxnId="{16C47CA6-598B-4213-A684-6B6EEB85D994}">
      <dgm:prSet/>
      <dgm:spPr/>
      <dgm:t>
        <a:bodyPr/>
        <a:lstStyle/>
        <a:p>
          <a:endParaRPr lang="zh-CN" altLang="en-US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315C3A39-06F2-4BC8-BA96-4E54F3879450}" type="sibTrans" cxnId="{16C47CA6-598B-4213-A684-6B6EEB85D994}">
      <dgm:prSet/>
      <dgm:spPr/>
      <dgm:t>
        <a:bodyPr/>
        <a:lstStyle/>
        <a:p>
          <a:endParaRPr lang="zh-CN" altLang="en-US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91607BF6-ED81-4BE4-B4B6-468A88EE915F}">
      <dgm:prSet custT="1"/>
      <dgm:spPr/>
      <dgm:t>
        <a:bodyPr/>
        <a:lstStyle/>
        <a:p>
          <a:pPr rtl="0"/>
          <a:r>
            <a:rPr lang="zh-CN" altLang="en-US" sz="2800" dirty="0" smtClean="0">
              <a:latin typeface="等线" panose="02010600030101010101" pitchFamily="2" charset="-122"/>
              <a:ea typeface="等线" panose="02010600030101010101" pitchFamily="2" charset="-122"/>
            </a:rPr>
            <a:t>任务积分</a:t>
          </a:r>
          <a:endParaRPr lang="zh-CN" altLang="en-US" sz="2800" dirty="0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C401E9EA-55DE-4549-A93E-D3CB80DFF413}" type="parTrans" cxnId="{30515497-3405-4E47-B9A5-F983519FC457}">
      <dgm:prSet/>
      <dgm:spPr/>
      <dgm:t>
        <a:bodyPr/>
        <a:lstStyle/>
        <a:p>
          <a:endParaRPr lang="zh-CN" altLang="en-US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A56C4188-8B5C-496C-8C75-E2B3FB0AAFC1}" type="sibTrans" cxnId="{30515497-3405-4E47-B9A5-F983519FC457}">
      <dgm:prSet/>
      <dgm:spPr/>
      <dgm:t>
        <a:bodyPr/>
        <a:lstStyle/>
        <a:p>
          <a:endParaRPr lang="zh-CN" altLang="en-US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977DCEE3-AB6D-4753-941E-A91049C3F153}">
      <dgm:prSet/>
      <dgm:spPr/>
      <dgm:t>
        <a:bodyPr/>
        <a:lstStyle/>
        <a:p>
          <a:pPr rtl="0"/>
          <a:r>
            <a:rPr lang="zh-CN" altLang="en-US" b="0" i="0" baseline="0" dirty="0" smtClean="0">
              <a:latin typeface="等线" panose="02010600030101010101" pitchFamily="2" charset="-122"/>
              <a:ea typeface="等线" panose="02010600030101010101" pitchFamily="2" charset="-122"/>
            </a:rPr>
            <a:t>对团队或公司有益</a:t>
          </a:r>
          <a:r>
            <a:rPr lang="zh-CN" b="0" i="0" baseline="0" dirty="0" smtClean="0">
              <a:latin typeface="等线" panose="02010600030101010101" pitchFamily="2" charset="-122"/>
              <a:ea typeface="等线" panose="02010600030101010101" pitchFamily="2" charset="-122"/>
            </a:rPr>
            <a:t>的</a:t>
          </a:r>
          <a:r>
            <a:rPr lang="zh-CN" altLang="en-US" b="0" i="0" baseline="0" dirty="0" smtClean="0">
              <a:latin typeface="等线" panose="02010600030101010101" pitchFamily="2" charset="-122"/>
              <a:ea typeface="等线" panose="02010600030101010101" pitchFamily="2" charset="-122"/>
            </a:rPr>
            <a:t>其它事情</a:t>
          </a:r>
          <a:endParaRPr lang="zh-CN" dirty="0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2221BC5A-CC2C-490A-BF35-C02830F8730D}" type="parTrans" cxnId="{A7DC3584-A5BE-4F88-8B3C-358811C89173}">
      <dgm:prSet/>
      <dgm:spPr/>
      <dgm:t>
        <a:bodyPr/>
        <a:lstStyle/>
        <a:p>
          <a:endParaRPr lang="zh-CN" altLang="en-US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2759A057-8AE1-4B8A-8999-B8EA302B2969}" type="sibTrans" cxnId="{A7DC3584-A5BE-4F88-8B3C-358811C89173}">
      <dgm:prSet/>
      <dgm:spPr/>
      <dgm:t>
        <a:bodyPr/>
        <a:lstStyle/>
        <a:p>
          <a:endParaRPr lang="zh-CN" altLang="en-US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1F6DC74A-D85C-41CA-A5A7-D696B63A2390}">
      <dgm:prSet custT="1"/>
      <dgm:spPr/>
      <dgm:t>
        <a:bodyPr/>
        <a:lstStyle/>
        <a:p>
          <a:pPr rtl="0"/>
          <a:r>
            <a:rPr lang="zh-CN" altLang="en-US" sz="2800" dirty="0" smtClean="0">
              <a:latin typeface="等线" panose="02010600030101010101" pitchFamily="2" charset="-122"/>
              <a:ea typeface="等线" panose="02010600030101010101" pitchFamily="2" charset="-122"/>
            </a:rPr>
            <a:t>团队流程方面有价值的建议</a:t>
          </a:r>
          <a:endParaRPr lang="zh-CN" altLang="en-US" sz="2800" dirty="0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2AC5BF6B-C722-4248-974A-77A7AE8C6BCA}" type="parTrans" cxnId="{934E330F-B662-4375-9A07-59174705D968}">
      <dgm:prSet/>
      <dgm:spPr/>
      <dgm:t>
        <a:bodyPr/>
        <a:lstStyle/>
        <a:p>
          <a:endParaRPr lang="zh-CN" altLang="en-US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249491D8-6B97-427A-8272-94E41D6A96D4}" type="sibTrans" cxnId="{934E330F-B662-4375-9A07-59174705D968}">
      <dgm:prSet/>
      <dgm:spPr/>
      <dgm:t>
        <a:bodyPr/>
        <a:lstStyle/>
        <a:p>
          <a:endParaRPr lang="zh-CN" altLang="en-US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FD145462-34D6-49EA-986E-3C2117EBB6F5}">
      <dgm:prSet custT="1"/>
      <dgm:spPr/>
      <dgm:t>
        <a:bodyPr/>
        <a:lstStyle/>
        <a:p>
          <a:pPr rtl="0"/>
          <a:r>
            <a:rPr lang="zh-CN" altLang="en-US" sz="2800" dirty="0" smtClean="0">
              <a:latin typeface="等线" panose="02010600030101010101" pitchFamily="2" charset="-122"/>
              <a:ea typeface="等线" panose="02010600030101010101" pitchFamily="2" charset="-122"/>
            </a:rPr>
            <a:t>初始化的不计算</a:t>
          </a:r>
          <a:endParaRPr lang="zh-CN" altLang="en-US" sz="2800" dirty="0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6438D576-B53B-40BA-B196-4401F89ED054}" type="parTrans" cxnId="{B2F78424-8565-48CB-8056-82306C8BF9CA}">
      <dgm:prSet/>
      <dgm:spPr/>
      <dgm:t>
        <a:bodyPr/>
        <a:lstStyle/>
        <a:p>
          <a:endParaRPr lang="zh-CN" altLang="en-US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173235AA-E6BA-44D7-9882-7D112DFF0E2C}" type="sibTrans" cxnId="{B2F78424-8565-48CB-8056-82306C8BF9CA}">
      <dgm:prSet/>
      <dgm:spPr/>
      <dgm:t>
        <a:bodyPr/>
        <a:lstStyle/>
        <a:p>
          <a:endParaRPr lang="zh-CN" altLang="en-US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75C6E186-E92F-47FD-8857-ADA52DE5035C}">
      <dgm:prSet custT="1"/>
      <dgm:spPr/>
      <dgm:t>
        <a:bodyPr/>
        <a:lstStyle/>
        <a:p>
          <a:pPr rtl="0"/>
          <a:r>
            <a:rPr lang="zh-CN" altLang="en-US" sz="2800" dirty="0" smtClean="0">
              <a:latin typeface="等线" panose="02010600030101010101" pitchFamily="2" charset="-122"/>
              <a:ea typeface="等线" panose="02010600030101010101" pitchFamily="2" charset="-122"/>
            </a:rPr>
            <a:t>服务器维护</a:t>
          </a:r>
          <a:endParaRPr lang="zh-CN" altLang="en-US" sz="2800" dirty="0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01356CD8-461A-411C-AD1E-A7E55CF4B713}" type="parTrans" cxnId="{9FA7114C-F996-45CF-8987-EC4CA83E9AA0}">
      <dgm:prSet/>
      <dgm:spPr/>
      <dgm:t>
        <a:bodyPr/>
        <a:lstStyle/>
        <a:p>
          <a:endParaRPr lang="zh-CN" altLang="en-US"/>
        </a:p>
      </dgm:t>
    </dgm:pt>
    <dgm:pt modelId="{FB22322B-F717-425E-99DF-419138F76AF3}" type="sibTrans" cxnId="{9FA7114C-F996-45CF-8987-EC4CA83E9AA0}">
      <dgm:prSet/>
      <dgm:spPr/>
      <dgm:t>
        <a:bodyPr/>
        <a:lstStyle/>
        <a:p>
          <a:endParaRPr lang="zh-CN" altLang="en-US"/>
        </a:p>
      </dgm:t>
    </dgm:pt>
    <dgm:pt modelId="{BA864AF8-A2A7-4053-8BA8-812E43606A39}">
      <dgm:prSet custT="1"/>
      <dgm:spPr/>
      <dgm:t>
        <a:bodyPr/>
        <a:lstStyle/>
        <a:p>
          <a:pPr rtl="0"/>
          <a:r>
            <a:rPr lang="zh-CN" altLang="en-US" sz="2800" dirty="0" smtClean="0">
              <a:latin typeface="等线" panose="02010600030101010101" pitchFamily="2" charset="-122"/>
              <a:ea typeface="等线" panose="02010600030101010101" pitchFamily="2" charset="-122"/>
            </a:rPr>
            <a:t>硬件维护</a:t>
          </a:r>
          <a:endParaRPr lang="zh-CN" altLang="en-US" sz="2800" dirty="0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955F4CA7-E2C2-421B-9B6D-6065FC73B9CC}" type="parTrans" cxnId="{4E9AEEFB-B14F-4E58-9A04-76D1B16B5A71}">
      <dgm:prSet/>
      <dgm:spPr/>
      <dgm:t>
        <a:bodyPr/>
        <a:lstStyle/>
        <a:p>
          <a:endParaRPr lang="zh-CN" altLang="en-US"/>
        </a:p>
      </dgm:t>
    </dgm:pt>
    <dgm:pt modelId="{BE108466-83B3-48B5-B8F3-F601DB219B92}" type="sibTrans" cxnId="{4E9AEEFB-B14F-4E58-9A04-76D1B16B5A71}">
      <dgm:prSet/>
      <dgm:spPr/>
      <dgm:t>
        <a:bodyPr/>
        <a:lstStyle/>
        <a:p>
          <a:endParaRPr lang="zh-CN" altLang="en-US"/>
        </a:p>
      </dgm:t>
    </dgm:pt>
    <dgm:pt modelId="{7C7D585B-9F89-48C9-8E5D-20676AC390F4}">
      <dgm:prSet custT="1"/>
      <dgm:spPr/>
      <dgm:t>
        <a:bodyPr/>
        <a:lstStyle/>
        <a:p>
          <a:pPr rtl="0"/>
          <a:r>
            <a:rPr lang="zh-CN" altLang="en-US" sz="2800" dirty="0" smtClean="0">
              <a:latin typeface="等线" panose="02010600030101010101" pitchFamily="2" charset="-122"/>
              <a:ea typeface="等线" panose="02010600030101010101" pitchFamily="2" charset="-122"/>
            </a:rPr>
            <a:t>符合使命、愿景和价值观的事</a:t>
          </a:r>
          <a:endParaRPr lang="zh-CN" altLang="en-US" sz="2800" dirty="0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5F5706B3-CDB0-4D06-9A68-45E06EC10BF8}" type="parTrans" cxnId="{EFB4FE5F-9A33-4A88-9D73-60242C4AAC1B}">
      <dgm:prSet/>
      <dgm:spPr/>
      <dgm:t>
        <a:bodyPr/>
        <a:lstStyle/>
        <a:p>
          <a:endParaRPr lang="zh-CN" altLang="en-US"/>
        </a:p>
      </dgm:t>
    </dgm:pt>
    <dgm:pt modelId="{E566F59E-156B-448E-AD38-271280EE1DF9}" type="sibTrans" cxnId="{EFB4FE5F-9A33-4A88-9D73-60242C4AAC1B}">
      <dgm:prSet/>
      <dgm:spPr/>
      <dgm:t>
        <a:bodyPr/>
        <a:lstStyle/>
        <a:p>
          <a:endParaRPr lang="zh-CN" altLang="en-US"/>
        </a:p>
      </dgm:t>
    </dgm:pt>
    <dgm:pt modelId="{28461C01-649E-42A0-BA50-359301A24EB3}" type="pres">
      <dgm:prSet presAssocID="{CA6E9F36-1010-4350-8614-FF38B550E728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1D01C7A2-8DFA-488F-851A-116B03738CE9}" type="pres">
      <dgm:prSet presAssocID="{60BFCA56-AEE8-494F-85D7-226D361C2E8C}" presName="composite" presStyleCnt="0"/>
      <dgm:spPr/>
    </dgm:pt>
    <dgm:pt modelId="{E1ED7CA8-9FBF-46DD-92D9-B704966717C9}" type="pres">
      <dgm:prSet presAssocID="{60BFCA56-AEE8-494F-85D7-226D361C2E8C}" presName="parTx" presStyleLbl="align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74973FB-E676-44F8-A92F-08ED611EC357}" type="pres">
      <dgm:prSet presAssocID="{60BFCA56-AEE8-494F-85D7-226D361C2E8C}" presName="desTx" presStyleLbl="alignAccFollow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09C07A2-0542-43D1-A5C8-4B8B78A1CB7D}" type="pres">
      <dgm:prSet presAssocID="{E64ACFF2-D91C-419C-A885-4D36818B8165}" presName="space" presStyleCnt="0"/>
      <dgm:spPr/>
    </dgm:pt>
    <dgm:pt modelId="{850E4E03-AA8B-4373-B6F1-D7DBC95257BA}" type="pres">
      <dgm:prSet presAssocID="{21044F32-D8AF-42B3-AF0D-B5242CC1575C}" presName="composite" presStyleCnt="0"/>
      <dgm:spPr/>
    </dgm:pt>
    <dgm:pt modelId="{347E4AB7-71FA-4C98-A057-8676E0A483AD}" type="pres">
      <dgm:prSet presAssocID="{21044F32-D8AF-42B3-AF0D-B5242CC1575C}" presName="parTx" presStyleLbl="align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E260D91-6B89-48CB-9508-46DBCCE4FB05}" type="pres">
      <dgm:prSet presAssocID="{21044F32-D8AF-42B3-AF0D-B5242CC1575C}" presName="desTx" presStyleLbl="alignAccFollow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0607109-B202-46BB-8BC6-CE8382DF8A23}" type="pres">
      <dgm:prSet presAssocID="{E34880FC-EC14-43F0-8A8E-4E1AC36577D2}" presName="space" presStyleCnt="0"/>
      <dgm:spPr/>
    </dgm:pt>
    <dgm:pt modelId="{A159CFC6-4271-4787-8470-DE24EFCE4881}" type="pres">
      <dgm:prSet presAssocID="{6870B19B-4BEF-4CB8-BC69-C460656EB0AD}" presName="composite" presStyleCnt="0"/>
      <dgm:spPr/>
    </dgm:pt>
    <dgm:pt modelId="{0F902F3A-CC73-40FF-AE17-BD0DF8DE31A4}" type="pres">
      <dgm:prSet presAssocID="{6870B19B-4BEF-4CB8-BC69-C460656EB0AD}" presName="parTx" presStyleLbl="align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1F57DB8-6670-46CF-B07C-E0E04018AAF7}" type="pres">
      <dgm:prSet presAssocID="{6870B19B-4BEF-4CB8-BC69-C460656EB0AD}" presName="desTx" presStyleLbl="alignAccFollow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B7FE798-C411-46C7-8485-124D83B46E25}" type="pres">
      <dgm:prSet presAssocID="{0F1BD62C-AC98-4366-A15D-7759BD6E1FBC}" presName="space" presStyleCnt="0"/>
      <dgm:spPr/>
    </dgm:pt>
    <dgm:pt modelId="{1D2EA097-4146-4B82-A55D-AB834BDD6C29}" type="pres">
      <dgm:prSet presAssocID="{977DCEE3-AB6D-4753-941E-A91049C3F153}" presName="composite" presStyleCnt="0"/>
      <dgm:spPr/>
    </dgm:pt>
    <dgm:pt modelId="{AC018F4A-A3BE-440B-8BC4-006C3D4F036F}" type="pres">
      <dgm:prSet presAssocID="{977DCEE3-AB6D-4753-941E-A91049C3F153}" presName="parTx" presStyleLbl="align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A778C43-AF84-42E9-8981-D5DEBF9B86A1}" type="pres">
      <dgm:prSet presAssocID="{977DCEE3-AB6D-4753-941E-A91049C3F153}" presName="desTx" presStyleLbl="alignAccFollow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A7DC3584-A5BE-4F88-8B3C-358811C89173}" srcId="{CA6E9F36-1010-4350-8614-FF38B550E728}" destId="{977DCEE3-AB6D-4753-941E-A91049C3F153}" srcOrd="3" destOrd="0" parTransId="{2221BC5A-CC2C-490A-BF35-C02830F8730D}" sibTransId="{2759A057-8AE1-4B8A-8999-B8EA302B2969}"/>
    <dgm:cxn modelId="{B791CE07-8469-4EEB-873D-5B36561E9344}" type="presOf" srcId="{75C6E186-E92F-47FD-8857-ADA52DE5035C}" destId="{BA778C43-AF84-42E9-8981-D5DEBF9B86A1}" srcOrd="0" destOrd="2" presId="urn:microsoft.com/office/officeart/2005/8/layout/hList1"/>
    <dgm:cxn modelId="{9A95A69B-8D9D-47B9-A9D9-AEC68DF6E160}" type="presOf" srcId="{0DF2E600-667E-489D-9B9A-55D748023C74}" destId="{81F57DB8-6670-46CF-B07C-E0E04018AAF7}" srcOrd="0" destOrd="1" presId="urn:microsoft.com/office/officeart/2005/8/layout/hList1"/>
    <dgm:cxn modelId="{DF2FF6C9-519B-4A22-A2A7-34DE04D0458D}" type="presOf" srcId="{21044F32-D8AF-42B3-AF0D-B5242CC1575C}" destId="{347E4AB7-71FA-4C98-A057-8676E0A483AD}" srcOrd="0" destOrd="0" presId="urn:microsoft.com/office/officeart/2005/8/layout/hList1"/>
    <dgm:cxn modelId="{F52F0213-2343-4B5A-8CD1-5B38066AB553}" type="presOf" srcId="{91607BF6-ED81-4BE4-B4B6-468A88EE915F}" destId="{974973FB-E676-44F8-A92F-08ED611EC357}" srcOrd="0" destOrd="0" presId="urn:microsoft.com/office/officeart/2005/8/layout/hList1"/>
    <dgm:cxn modelId="{D47EEAA3-14D2-46B1-A7E0-29C44350FDD4}" type="presOf" srcId="{1F6DC74A-D85C-41CA-A5A7-D696B63A2390}" destId="{BA778C43-AF84-42E9-8981-D5DEBF9B86A1}" srcOrd="0" destOrd="1" presId="urn:microsoft.com/office/officeart/2005/8/layout/hList1"/>
    <dgm:cxn modelId="{30515497-3405-4E47-B9A5-F983519FC457}" srcId="{60BFCA56-AEE8-494F-85D7-226D361C2E8C}" destId="{91607BF6-ED81-4BE4-B4B6-468A88EE915F}" srcOrd="0" destOrd="0" parTransId="{C401E9EA-55DE-4549-A93E-D3CB80DFF413}" sibTransId="{A56C4188-8B5C-496C-8C75-E2B3FB0AAFC1}"/>
    <dgm:cxn modelId="{E64A6B5B-E183-4F61-B466-E17F286A749E}" type="presOf" srcId="{7C7D585B-9F89-48C9-8E5D-20676AC390F4}" destId="{BA778C43-AF84-42E9-8981-D5DEBF9B86A1}" srcOrd="0" destOrd="0" presId="urn:microsoft.com/office/officeart/2005/8/layout/hList1"/>
    <dgm:cxn modelId="{16C47CA6-598B-4213-A684-6B6EEB85D994}" srcId="{6870B19B-4BEF-4CB8-BC69-C460656EB0AD}" destId="{0DF2E600-667E-489D-9B9A-55D748023C74}" srcOrd="1" destOrd="0" parTransId="{459276C9-C385-432E-B90C-51C834EF8123}" sibTransId="{315C3A39-06F2-4BC8-BA96-4E54F3879450}"/>
    <dgm:cxn modelId="{4760D76C-5810-49F4-B679-FDD3E5E7C259}" srcId="{CA6E9F36-1010-4350-8614-FF38B550E728}" destId="{6870B19B-4BEF-4CB8-BC69-C460656EB0AD}" srcOrd="2" destOrd="0" parTransId="{9B6B6AA5-F869-446B-B426-492ABE4C4959}" sibTransId="{0F1BD62C-AC98-4366-A15D-7759BD6E1FBC}"/>
    <dgm:cxn modelId="{EE4E861B-8A07-4C45-BA70-647E1D937E7F}" type="presOf" srcId="{0ABD4DDA-4960-4EF1-BC91-25A99C11B79A}" destId="{5E260D91-6B89-48CB-9508-46DBCCE4FB05}" srcOrd="0" destOrd="2" presId="urn:microsoft.com/office/officeart/2005/8/layout/hList1"/>
    <dgm:cxn modelId="{7EEDBFF3-B96C-460A-8F3F-85F57E3AFC00}" type="presOf" srcId="{FD145462-34D6-49EA-986E-3C2117EBB6F5}" destId="{81F57DB8-6670-46CF-B07C-E0E04018AAF7}" srcOrd="0" destOrd="0" presId="urn:microsoft.com/office/officeart/2005/8/layout/hList1"/>
    <dgm:cxn modelId="{E3C1AFA5-9428-436D-9A04-3BA40749B6C6}" type="presOf" srcId="{60BFCA56-AEE8-494F-85D7-226D361C2E8C}" destId="{E1ED7CA8-9FBF-46DD-92D9-B704966717C9}" srcOrd="0" destOrd="0" presId="urn:microsoft.com/office/officeart/2005/8/layout/hList1"/>
    <dgm:cxn modelId="{F206E598-ECE9-4819-A0B9-2FECB6ABC1EA}" type="presOf" srcId="{6870B19B-4BEF-4CB8-BC69-C460656EB0AD}" destId="{0F902F3A-CC73-40FF-AE17-BD0DF8DE31A4}" srcOrd="0" destOrd="0" presId="urn:microsoft.com/office/officeart/2005/8/layout/hList1"/>
    <dgm:cxn modelId="{FBFC3B14-E989-4FE8-84E5-4204849A9E98}" type="presOf" srcId="{6EE56E3E-023E-4B7E-B8B6-27A30ECC64B7}" destId="{5E260D91-6B89-48CB-9508-46DBCCE4FB05}" srcOrd="0" destOrd="0" presId="urn:microsoft.com/office/officeart/2005/8/layout/hList1"/>
    <dgm:cxn modelId="{15A1576A-0386-4C64-8D9B-9720F080C29A}" srcId="{21044F32-D8AF-42B3-AF0D-B5242CC1575C}" destId="{6EE56E3E-023E-4B7E-B8B6-27A30ECC64B7}" srcOrd="0" destOrd="0" parTransId="{75AA149B-E8CA-4C34-AB82-5A0B6D05EA2B}" sibTransId="{3F368FD2-D95B-450C-839E-C2B8CC354849}"/>
    <dgm:cxn modelId="{FB7A6064-96C8-4A13-A004-F6BB00103AC2}" type="presOf" srcId="{CA6E9F36-1010-4350-8614-FF38B550E728}" destId="{28461C01-649E-42A0-BA50-359301A24EB3}" srcOrd="0" destOrd="0" presId="urn:microsoft.com/office/officeart/2005/8/layout/hList1"/>
    <dgm:cxn modelId="{B2F78424-8565-48CB-8056-82306C8BF9CA}" srcId="{6870B19B-4BEF-4CB8-BC69-C460656EB0AD}" destId="{FD145462-34D6-49EA-986E-3C2117EBB6F5}" srcOrd="0" destOrd="0" parTransId="{6438D576-B53B-40BA-B196-4401F89ED054}" sibTransId="{173235AA-E6BA-44D7-9882-7D112DFF0E2C}"/>
    <dgm:cxn modelId="{4E9AEEFB-B14F-4E58-9A04-76D1B16B5A71}" srcId="{977DCEE3-AB6D-4753-941E-A91049C3F153}" destId="{BA864AF8-A2A7-4053-8BA8-812E43606A39}" srcOrd="3" destOrd="0" parTransId="{955F4CA7-E2C2-421B-9B6D-6065FC73B9CC}" sibTransId="{BE108466-83B3-48B5-B8F3-F601DB219B92}"/>
    <dgm:cxn modelId="{70D0FF54-F1ED-4EDD-B003-E30994E8DC48}" type="presOf" srcId="{02BFF1F2-64BE-4AE7-9ED3-D32AB8B19D5E}" destId="{5E260D91-6B89-48CB-9508-46DBCCE4FB05}" srcOrd="0" destOrd="1" presId="urn:microsoft.com/office/officeart/2005/8/layout/hList1"/>
    <dgm:cxn modelId="{7C075BB7-BCA9-47E7-A791-457C659B44A4}" type="presOf" srcId="{BA864AF8-A2A7-4053-8BA8-812E43606A39}" destId="{BA778C43-AF84-42E9-8981-D5DEBF9B86A1}" srcOrd="0" destOrd="3" presId="urn:microsoft.com/office/officeart/2005/8/layout/hList1"/>
    <dgm:cxn modelId="{EFB4FE5F-9A33-4A88-9D73-60242C4AAC1B}" srcId="{977DCEE3-AB6D-4753-941E-A91049C3F153}" destId="{7C7D585B-9F89-48C9-8E5D-20676AC390F4}" srcOrd="0" destOrd="0" parTransId="{5F5706B3-CDB0-4D06-9A68-45E06EC10BF8}" sibTransId="{E566F59E-156B-448E-AD38-271280EE1DF9}"/>
    <dgm:cxn modelId="{AD9F6726-7BE8-4830-9DFB-E22710374D29}" srcId="{CA6E9F36-1010-4350-8614-FF38B550E728}" destId="{60BFCA56-AEE8-494F-85D7-226D361C2E8C}" srcOrd="0" destOrd="0" parTransId="{3FF17C96-68AA-4F94-B68A-9CBB95CFEE3D}" sibTransId="{E64ACFF2-D91C-419C-A885-4D36818B8165}"/>
    <dgm:cxn modelId="{61D02967-1873-40F7-B192-1A248CDAD1FB}" srcId="{21044F32-D8AF-42B3-AF0D-B5242CC1575C}" destId="{02BFF1F2-64BE-4AE7-9ED3-D32AB8B19D5E}" srcOrd="1" destOrd="0" parTransId="{0EFFB843-7C4B-463C-B02C-DAB4A3DD4F2E}" sibTransId="{8352DD6F-6A41-4578-80E5-34D0DCDC1F7D}"/>
    <dgm:cxn modelId="{DC147942-B24C-4C7A-B12F-1303806DC110}" type="presOf" srcId="{977DCEE3-AB6D-4753-941E-A91049C3F153}" destId="{AC018F4A-A3BE-440B-8BC4-006C3D4F036F}" srcOrd="0" destOrd="0" presId="urn:microsoft.com/office/officeart/2005/8/layout/hList1"/>
    <dgm:cxn modelId="{934E330F-B662-4375-9A07-59174705D968}" srcId="{977DCEE3-AB6D-4753-941E-A91049C3F153}" destId="{1F6DC74A-D85C-41CA-A5A7-D696B63A2390}" srcOrd="1" destOrd="0" parTransId="{2AC5BF6B-C722-4248-974A-77A7AE8C6BCA}" sibTransId="{249491D8-6B97-427A-8272-94E41D6A96D4}"/>
    <dgm:cxn modelId="{016E154F-0B4D-4287-B9E0-5127A00AC1C5}" srcId="{CA6E9F36-1010-4350-8614-FF38B550E728}" destId="{21044F32-D8AF-42B3-AF0D-B5242CC1575C}" srcOrd="1" destOrd="0" parTransId="{335959B8-8900-43B0-B8F1-E68E3F5653E3}" sibTransId="{E34880FC-EC14-43F0-8A8E-4E1AC36577D2}"/>
    <dgm:cxn modelId="{D984FC20-2B30-418D-8A29-D34B289AB754}" srcId="{21044F32-D8AF-42B3-AF0D-B5242CC1575C}" destId="{0ABD4DDA-4960-4EF1-BC91-25A99C11B79A}" srcOrd="2" destOrd="0" parTransId="{BB48980B-88D0-4F15-9DEA-A5A8B2D36C77}" sibTransId="{34EC463B-0EDA-444F-B90A-BD66E463BE6B}"/>
    <dgm:cxn modelId="{9FA7114C-F996-45CF-8987-EC4CA83E9AA0}" srcId="{977DCEE3-AB6D-4753-941E-A91049C3F153}" destId="{75C6E186-E92F-47FD-8857-ADA52DE5035C}" srcOrd="2" destOrd="0" parTransId="{01356CD8-461A-411C-AD1E-A7E55CF4B713}" sibTransId="{FB22322B-F717-425E-99DF-419138F76AF3}"/>
    <dgm:cxn modelId="{C73EC096-39D4-4203-8794-A7AA0A9BC281}" type="presParOf" srcId="{28461C01-649E-42A0-BA50-359301A24EB3}" destId="{1D01C7A2-8DFA-488F-851A-116B03738CE9}" srcOrd="0" destOrd="0" presId="urn:microsoft.com/office/officeart/2005/8/layout/hList1"/>
    <dgm:cxn modelId="{3F8DA791-0C8E-4236-ADBF-8B838AE49079}" type="presParOf" srcId="{1D01C7A2-8DFA-488F-851A-116B03738CE9}" destId="{E1ED7CA8-9FBF-46DD-92D9-B704966717C9}" srcOrd="0" destOrd="0" presId="urn:microsoft.com/office/officeart/2005/8/layout/hList1"/>
    <dgm:cxn modelId="{A4DA72F2-D7EF-4815-9080-6F30EFE8B063}" type="presParOf" srcId="{1D01C7A2-8DFA-488F-851A-116B03738CE9}" destId="{974973FB-E676-44F8-A92F-08ED611EC357}" srcOrd="1" destOrd="0" presId="urn:microsoft.com/office/officeart/2005/8/layout/hList1"/>
    <dgm:cxn modelId="{C03E57C2-2BF5-496B-8569-BF6AAE5B3D7E}" type="presParOf" srcId="{28461C01-649E-42A0-BA50-359301A24EB3}" destId="{109C07A2-0542-43D1-A5C8-4B8B78A1CB7D}" srcOrd="1" destOrd="0" presId="urn:microsoft.com/office/officeart/2005/8/layout/hList1"/>
    <dgm:cxn modelId="{B681D025-1BFE-4DDE-B1F8-D3014B54F569}" type="presParOf" srcId="{28461C01-649E-42A0-BA50-359301A24EB3}" destId="{850E4E03-AA8B-4373-B6F1-D7DBC95257BA}" srcOrd="2" destOrd="0" presId="urn:microsoft.com/office/officeart/2005/8/layout/hList1"/>
    <dgm:cxn modelId="{011721C0-8FA1-46DB-B8BB-C54B21B9B9B7}" type="presParOf" srcId="{850E4E03-AA8B-4373-B6F1-D7DBC95257BA}" destId="{347E4AB7-71FA-4C98-A057-8676E0A483AD}" srcOrd="0" destOrd="0" presId="urn:microsoft.com/office/officeart/2005/8/layout/hList1"/>
    <dgm:cxn modelId="{49F408F1-A231-424E-9DF2-1B49B78467E3}" type="presParOf" srcId="{850E4E03-AA8B-4373-B6F1-D7DBC95257BA}" destId="{5E260D91-6B89-48CB-9508-46DBCCE4FB05}" srcOrd="1" destOrd="0" presId="urn:microsoft.com/office/officeart/2005/8/layout/hList1"/>
    <dgm:cxn modelId="{DC8124AF-E3B6-4DD5-A9B3-363A07607D73}" type="presParOf" srcId="{28461C01-649E-42A0-BA50-359301A24EB3}" destId="{20607109-B202-46BB-8BC6-CE8382DF8A23}" srcOrd="3" destOrd="0" presId="urn:microsoft.com/office/officeart/2005/8/layout/hList1"/>
    <dgm:cxn modelId="{19264D13-5C9F-44BC-B9E2-41ED26209609}" type="presParOf" srcId="{28461C01-649E-42A0-BA50-359301A24EB3}" destId="{A159CFC6-4271-4787-8470-DE24EFCE4881}" srcOrd="4" destOrd="0" presId="urn:microsoft.com/office/officeart/2005/8/layout/hList1"/>
    <dgm:cxn modelId="{B0A2E24D-6409-4CA6-A23A-3A0846FACEE2}" type="presParOf" srcId="{A159CFC6-4271-4787-8470-DE24EFCE4881}" destId="{0F902F3A-CC73-40FF-AE17-BD0DF8DE31A4}" srcOrd="0" destOrd="0" presId="urn:microsoft.com/office/officeart/2005/8/layout/hList1"/>
    <dgm:cxn modelId="{4B4B2082-CDC0-41E0-8D5E-23F9F4BAE9BF}" type="presParOf" srcId="{A159CFC6-4271-4787-8470-DE24EFCE4881}" destId="{81F57DB8-6670-46CF-B07C-E0E04018AAF7}" srcOrd="1" destOrd="0" presId="urn:microsoft.com/office/officeart/2005/8/layout/hList1"/>
    <dgm:cxn modelId="{4D151309-5E24-48F7-B3A8-37E3E1EAAC4E}" type="presParOf" srcId="{28461C01-649E-42A0-BA50-359301A24EB3}" destId="{1B7FE798-C411-46C7-8485-124D83B46E25}" srcOrd="5" destOrd="0" presId="urn:microsoft.com/office/officeart/2005/8/layout/hList1"/>
    <dgm:cxn modelId="{2FC25BC4-92F5-44A0-98E8-2743FCAAA417}" type="presParOf" srcId="{28461C01-649E-42A0-BA50-359301A24EB3}" destId="{1D2EA097-4146-4B82-A55D-AB834BDD6C29}" srcOrd="6" destOrd="0" presId="urn:microsoft.com/office/officeart/2005/8/layout/hList1"/>
    <dgm:cxn modelId="{22E84173-110F-4D83-B806-C72551F2E979}" type="presParOf" srcId="{1D2EA097-4146-4B82-A55D-AB834BDD6C29}" destId="{AC018F4A-A3BE-440B-8BC4-006C3D4F036F}" srcOrd="0" destOrd="0" presId="urn:microsoft.com/office/officeart/2005/8/layout/hList1"/>
    <dgm:cxn modelId="{0B13B707-AFDB-4329-83BE-FA5012BDA899}" type="presParOf" srcId="{1D2EA097-4146-4B82-A55D-AB834BDD6C29}" destId="{BA778C43-AF84-42E9-8981-D5DEBF9B86A1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A62CB8C5-BB22-43ED-98A8-13C579CDAF39}" type="doc">
      <dgm:prSet loTypeId="urn:microsoft.com/office/officeart/2005/8/layout/radial5" loCatId="cycle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zh-CN" altLang="en-US"/>
        </a:p>
      </dgm:t>
    </dgm:pt>
    <dgm:pt modelId="{9EEEB8EE-93DB-4B44-8914-6C933946E63B}">
      <dgm:prSet/>
      <dgm:spPr/>
      <dgm:t>
        <a:bodyPr/>
        <a:lstStyle/>
        <a:p>
          <a:pPr rtl="0"/>
          <a:r>
            <a:rPr lang="en-US" b="0" i="0" baseline="0" dirty="0" smtClean="0">
              <a:latin typeface="等线" panose="02010600030101010101" pitchFamily="2" charset="-122"/>
              <a:ea typeface="等线" panose="02010600030101010101" pitchFamily="2" charset="-122"/>
            </a:rPr>
            <a:t>360</a:t>
          </a:r>
        </a:p>
        <a:p>
          <a:pPr rtl="0"/>
          <a:r>
            <a:rPr lang="zh-CN" b="0" i="0" baseline="0" dirty="0" smtClean="0">
              <a:latin typeface="等线" panose="02010600030101010101" pitchFamily="2" charset="-122"/>
              <a:ea typeface="等线" panose="02010600030101010101" pitchFamily="2" charset="-122"/>
            </a:rPr>
            <a:t>反馈</a:t>
          </a:r>
          <a:endParaRPr lang="zh-CN" dirty="0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55CC5399-17FF-46C7-A75B-BED2329478BB}" type="parTrans" cxnId="{F1628FA2-06F2-4EAF-A5F4-5E4545A70EF7}">
      <dgm:prSet/>
      <dgm:spPr/>
      <dgm:t>
        <a:bodyPr/>
        <a:lstStyle/>
        <a:p>
          <a:endParaRPr lang="zh-CN" altLang="en-US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BC6F0056-99CF-4761-AB74-D37F20DDB483}" type="sibTrans" cxnId="{F1628FA2-06F2-4EAF-A5F4-5E4545A70EF7}">
      <dgm:prSet/>
      <dgm:spPr/>
      <dgm:t>
        <a:bodyPr/>
        <a:lstStyle/>
        <a:p>
          <a:endParaRPr lang="zh-CN" altLang="en-US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972F4245-EAD8-4AC8-A971-22CBC1D4BB08}">
      <dgm:prSet/>
      <dgm:spPr/>
      <dgm:t>
        <a:bodyPr/>
        <a:lstStyle/>
        <a:p>
          <a:pPr rtl="0"/>
          <a:r>
            <a:rPr lang="zh-CN" b="0" i="0" smtClean="0">
              <a:latin typeface="等线" panose="02010600030101010101" pitchFamily="2" charset="-122"/>
              <a:ea typeface="等线" panose="02010600030101010101" pitchFamily="2" charset="-122"/>
            </a:rPr>
            <a:t>自己</a:t>
          </a:r>
          <a:endParaRPr lang="zh-CN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5183BC50-B3DC-47FF-B185-286FCEB3B008}" type="parTrans" cxnId="{D8D00D52-43B9-43AA-8205-D2CC18153657}">
      <dgm:prSet/>
      <dgm:spPr/>
      <dgm:t>
        <a:bodyPr/>
        <a:lstStyle/>
        <a:p>
          <a:endParaRPr lang="zh-CN" altLang="en-US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19076CD4-7C3C-4B17-AEB9-552062638965}" type="sibTrans" cxnId="{D8D00D52-43B9-43AA-8205-D2CC18153657}">
      <dgm:prSet/>
      <dgm:spPr/>
      <dgm:t>
        <a:bodyPr/>
        <a:lstStyle/>
        <a:p>
          <a:endParaRPr lang="zh-CN" altLang="en-US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5FABBDF9-DD4B-4243-9722-7067C74BEB12}">
      <dgm:prSet/>
      <dgm:spPr/>
      <dgm:t>
        <a:bodyPr/>
        <a:lstStyle/>
        <a:p>
          <a:pPr rtl="0"/>
          <a:r>
            <a:rPr lang="zh-CN" b="0" i="0" dirty="0" smtClean="0">
              <a:latin typeface="等线" panose="02010600030101010101" pitchFamily="2" charset="-122"/>
              <a:ea typeface="等线" panose="02010600030101010101" pitchFamily="2" charset="-122"/>
            </a:rPr>
            <a:t>队友</a:t>
          </a:r>
          <a:endParaRPr lang="zh-CN" dirty="0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267C9851-BC9F-44FA-BD7B-221C6E668C08}" type="parTrans" cxnId="{6C6AAC48-FDD2-4243-9ECC-D3233EDF114C}">
      <dgm:prSet/>
      <dgm:spPr/>
      <dgm:t>
        <a:bodyPr/>
        <a:lstStyle/>
        <a:p>
          <a:endParaRPr lang="zh-CN" altLang="en-US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7139272D-E8F3-419B-A14C-F67A9CF03EF3}" type="sibTrans" cxnId="{6C6AAC48-FDD2-4243-9ECC-D3233EDF114C}">
      <dgm:prSet/>
      <dgm:spPr/>
      <dgm:t>
        <a:bodyPr/>
        <a:lstStyle/>
        <a:p>
          <a:endParaRPr lang="zh-CN" altLang="en-US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9E5BF54F-A9B9-4339-BD65-00BDA00B7743}">
      <dgm:prSet/>
      <dgm:spPr/>
      <dgm:t>
        <a:bodyPr/>
        <a:lstStyle/>
        <a:p>
          <a:pPr rtl="0"/>
          <a:r>
            <a:rPr lang="zh-CN" b="0" i="0" dirty="0" smtClean="0">
              <a:latin typeface="等线" panose="02010600030101010101" pitchFamily="2" charset="-122"/>
              <a:ea typeface="等线" panose="02010600030101010101" pitchFamily="2" charset="-122"/>
            </a:rPr>
            <a:t>合作</a:t>
          </a:r>
          <a:r>
            <a:rPr lang="zh-CN" altLang="en-US" b="0" i="0" dirty="0" smtClean="0">
              <a:latin typeface="等线" panose="02010600030101010101" pitchFamily="2" charset="-122"/>
              <a:ea typeface="等线" panose="02010600030101010101" pitchFamily="2" charset="-122"/>
            </a:rPr>
            <a:t>团队</a:t>
          </a:r>
          <a:endParaRPr lang="zh-CN" dirty="0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14F35A70-95BC-454F-90B4-958649A378D9}" type="parTrans" cxnId="{659107BF-4498-41AA-8426-F3070A2EDFB8}">
      <dgm:prSet/>
      <dgm:spPr/>
      <dgm:t>
        <a:bodyPr/>
        <a:lstStyle/>
        <a:p>
          <a:endParaRPr lang="zh-CN" altLang="en-US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887B8D20-FC22-4224-9552-1FE49B30FAD0}" type="sibTrans" cxnId="{659107BF-4498-41AA-8426-F3070A2EDFB8}">
      <dgm:prSet/>
      <dgm:spPr/>
      <dgm:t>
        <a:bodyPr/>
        <a:lstStyle/>
        <a:p>
          <a:endParaRPr lang="zh-CN" altLang="en-US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CEEAE2C7-3112-405C-ADB4-82A2D3371F2A}">
      <dgm:prSet/>
      <dgm:spPr/>
      <dgm:t>
        <a:bodyPr/>
        <a:lstStyle/>
        <a:p>
          <a:pPr rtl="0"/>
          <a:r>
            <a:rPr lang="en-US" b="0" i="0" smtClean="0">
              <a:latin typeface="等线" panose="02010600030101010101" pitchFamily="2" charset="-122"/>
              <a:ea typeface="等线" panose="02010600030101010101" pitchFamily="2" charset="-122"/>
            </a:rPr>
            <a:t>Frank</a:t>
          </a:r>
          <a:endParaRPr lang="zh-CN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8FF5DB20-EF3B-4E32-9613-3E7BC501E12A}" type="parTrans" cxnId="{63EAEE0A-0520-4326-B131-E2C05B284483}">
      <dgm:prSet/>
      <dgm:spPr/>
      <dgm:t>
        <a:bodyPr/>
        <a:lstStyle/>
        <a:p>
          <a:endParaRPr lang="zh-CN" altLang="en-US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54641B95-5B44-4F73-902E-FFA235749B64}" type="sibTrans" cxnId="{63EAEE0A-0520-4326-B131-E2C05B284483}">
      <dgm:prSet/>
      <dgm:spPr/>
      <dgm:t>
        <a:bodyPr/>
        <a:lstStyle/>
        <a:p>
          <a:endParaRPr lang="zh-CN" altLang="en-US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1B4105A2-6884-4C8C-9157-05D7D46ACDD9}" type="pres">
      <dgm:prSet presAssocID="{A62CB8C5-BB22-43ED-98A8-13C579CDAF39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5E2F9F1F-657E-4230-A6EA-B050D75D277F}" type="pres">
      <dgm:prSet presAssocID="{9EEEB8EE-93DB-4B44-8914-6C933946E63B}" presName="centerShape" presStyleLbl="node0" presStyleIdx="0" presStyleCnt="1"/>
      <dgm:spPr/>
      <dgm:t>
        <a:bodyPr/>
        <a:lstStyle/>
        <a:p>
          <a:endParaRPr lang="zh-CN" altLang="en-US"/>
        </a:p>
      </dgm:t>
    </dgm:pt>
    <dgm:pt modelId="{6AD2AE44-85DE-461B-A67A-034AD27B977F}" type="pres">
      <dgm:prSet presAssocID="{5183BC50-B3DC-47FF-B185-286FCEB3B008}" presName="parTrans" presStyleLbl="sibTrans2D1" presStyleIdx="0" presStyleCnt="4"/>
      <dgm:spPr/>
      <dgm:t>
        <a:bodyPr/>
        <a:lstStyle/>
        <a:p>
          <a:endParaRPr lang="zh-CN" altLang="en-US"/>
        </a:p>
      </dgm:t>
    </dgm:pt>
    <dgm:pt modelId="{E69D501C-9557-4670-87C9-5BFE693E0CB6}" type="pres">
      <dgm:prSet presAssocID="{5183BC50-B3DC-47FF-B185-286FCEB3B008}" presName="connectorText" presStyleLbl="sibTrans2D1" presStyleIdx="0" presStyleCnt="4"/>
      <dgm:spPr/>
      <dgm:t>
        <a:bodyPr/>
        <a:lstStyle/>
        <a:p>
          <a:endParaRPr lang="zh-CN" altLang="en-US"/>
        </a:p>
      </dgm:t>
    </dgm:pt>
    <dgm:pt modelId="{D659C08D-ECAD-40D8-B872-72FDD9080E78}" type="pres">
      <dgm:prSet presAssocID="{972F4245-EAD8-4AC8-A971-22CBC1D4BB08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674B867-56DA-4BEC-BE7F-88E613CCA923}" type="pres">
      <dgm:prSet presAssocID="{267C9851-BC9F-44FA-BD7B-221C6E668C08}" presName="parTrans" presStyleLbl="sibTrans2D1" presStyleIdx="1" presStyleCnt="4"/>
      <dgm:spPr/>
      <dgm:t>
        <a:bodyPr/>
        <a:lstStyle/>
        <a:p>
          <a:endParaRPr lang="zh-CN" altLang="en-US"/>
        </a:p>
      </dgm:t>
    </dgm:pt>
    <dgm:pt modelId="{9C5810C9-975E-466D-A752-74324B89AED5}" type="pres">
      <dgm:prSet presAssocID="{267C9851-BC9F-44FA-BD7B-221C6E668C08}" presName="connectorText" presStyleLbl="sibTrans2D1" presStyleIdx="1" presStyleCnt="4"/>
      <dgm:spPr/>
      <dgm:t>
        <a:bodyPr/>
        <a:lstStyle/>
        <a:p>
          <a:endParaRPr lang="zh-CN" altLang="en-US"/>
        </a:p>
      </dgm:t>
    </dgm:pt>
    <dgm:pt modelId="{BD3A2D49-EAC2-4118-A44C-C5071D8A3AD0}" type="pres">
      <dgm:prSet presAssocID="{5FABBDF9-DD4B-4243-9722-7067C74BEB12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B06B472-D360-4728-BFA6-05C6C8A759CA}" type="pres">
      <dgm:prSet presAssocID="{14F35A70-95BC-454F-90B4-958649A378D9}" presName="parTrans" presStyleLbl="sibTrans2D1" presStyleIdx="2" presStyleCnt="4"/>
      <dgm:spPr/>
      <dgm:t>
        <a:bodyPr/>
        <a:lstStyle/>
        <a:p>
          <a:endParaRPr lang="zh-CN" altLang="en-US"/>
        </a:p>
      </dgm:t>
    </dgm:pt>
    <dgm:pt modelId="{A01D71FF-F8A6-4DA6-8031-D7B6626B7E0B}" type="pres">
      <dgm:prSet presAssocID="{14F35A70-95BC-454F-90B4-958649A378D9}" presName="connectorText" presStyleLbl="sibTrans2D1" presStyleIdx="2" presStyleCnt="4"/>
      <dgm:spPr/>
      <dgm:t>
        <a:bodyPr/>
        <a:lstStyle/>
        <a:p>
          <a:endParaRPr lang="zh-CN" altLang="en-US"/>
        </a:p>
      </dgm:t>
    </dgm:pt>
    <dgm:pt modelId="{AF23C346-386C-4F28-8DA1-E5DB500E4386}" type="pres">
      <dgm:prSet presAssocID="{9E5BF54F-A9B9-4339-BD65-00BDA00B7743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F967E85-914E-4DF3-9B44-01AC928FAA42}" type="pres">
      <dgm:prSet presAssocID="{8FF5DB20-EF3B-4E32-9613-3E7BC501E12A}" presName="parTrans" presStyleLbl="sibTrans2D1" presStyleIdx="3" presStyleCnt="4"/>
      <dgm:spPr/>
      <dgm:t>
        <a:bodyPr/>
        <a:lstStyle/>
        <a:p>
          <a:endParaRPr lang="zh-CN" altLang="en-US"/>
        </a:p>
      </dgm:t>
    </dgm:pt>
    <dgm:pt modelId="{8A0A2026-7708-4642-92B2-25A63621295E}" type="pres">
      <dgm:prSet presAssocID="{8FF5DB20-EF3B-4E32-9613-3E7BC501E12A}" presName="connectorText" presStyleLbl="sibTrans2D1" presStyleIdx="3" presStyleCnt="4"/>
      <dgm:spPr/>
      <dgm:t>
        <a:bodyPr/>
        <a:lstStyle/>
        <a:p>
          <a:endParaRPr lang="zh-CN" altLang="en-US"/>
        </a:p>
      </dgm:t>
    </dgm:pt>
    <dgm:pt modelId="{F7FF2AC8-968E-4A49-AA2B-433897733747}" type="pres">
      <dgm:prSet presAssocID="{CEEAE2C7-3112-405C-ADB4-82A2D3371F2A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28BB6A00-81C6-4440-B962-70096FF9D46C}" type="presOf" srcId="{9EEEB8EE-93DB-4B44-8914-6C933946E63B}" destId="{5E2F9F1F-657E-4230-A6EA-B050D75D277F}" srcOrd="0" destOrd="0" presId="urn:microsoft.com/office/officeart/2005/8/layout/radial5"/>
    <dgm:cxn modelId="{1AD4A326-B0C8-4E25-9FD0-861CB1DA867B}" type="presOf" srcId="{8FF5DB20-EF3B-4E32-9613-3E7BC501E12A}" destId="{AF967E85-914E-4DF3-9B44-01AC928FAA42}" srcOrd="0" destOrd="0" presId="urn:microsoft.com/office/officeart/2005/8/layout/radial5"/>
    <dgm:cxn modelId="{C12FAB24-9450-4397-AEA2-FD5B9A43A33F}" type="presOf" srcId="{5FABBDF9-DD4B-4243-9722-7067C74BEB12}" destId="{BD3A2D49-EAC2-4118-A44C-C5071D8A3AD0}" srcOrd="0" destOrd="0" presId="urn:microsoft.com/office/officeart/2005/8/layout/radial5"/>
    <dgm:cxn modelId="{E2B730F1-D3BA-44D5-BD1F-A423BFCACA52}" type="presOf" srcId="{267C9851-BC9F-44FA-BD7B-221C6E668C08}" destId="{9C5810C9-975E-466D-A752-74324B89AED5}" srcOrd="1" destOrd="0" presId="urn:microsoft.com/office/officeart/2005/8/layout/radial5"/>
    <dgm:cxn modelId="{D4A262BA-0574-4ED9-A118-6CC43C90BF40}" type="presOf" srcId="{CEEAE2C7-3112-405C-ADB4-82A2D3371F2A}" destId="{F7FF2AC8-968E-4A49-AA2B-433897733747}" srcOrd="0" destOrd="0" presId="urn:microsoft.com/office/officeart/2005/8/layout/radial5"/>
    <dgm:cxn modelId="{F1628FA2-06F2-4EAF-A5F4-5E4545A70EF7}" srcId="{A62CB8C5-BB22-43ED-98A8-13C579CDAF39}" destId="{9EEEB8EE-93DB-4B44-8914-6C933946E63B}" srcOrd="0" destOrd="0" parTransId="{55CC5399-17FF-46C7-A75B-BED2329478BB}" sibTransId="{BC6F0056-99CF-4761-AB74-D37F20DDB483}"/>
    <dgm:cxn modelId="{5495CB46-9899-4461-95AD-C0087AB5ADA0}" type="presOf" srcId="{5183BC50-B3DC-47FF-B185-286FCEB3B008}" destId="{6AD2AE44-85DE-461B-A67A-034AD27B977F}" srcOrd="0" destOrd="0" presId="urn:microsoft.com/office/officeart/2005/8/layout/radial5"/>
    <dgm:cxn modelId="{6C6AAC48-FDD2-4243-9ECC-D3233EDF114C}" srcId="{9EEEB8EE-93DB-4B44-8914-6C933946E63B}" destId="{5FABBDF9-DD4B-4243-9722-7067C74BEB12}" srcOrd="1" destOrd="0" parTransId="{267C9851-BC9F-44FA-BD7B-221C6E668C08}" sibTransId="{7139272D-E8F3-419B-A14C-F67A9CF03EF3}"/>
    <dgm:cxn modelId="{D1FF07D5-D2CC-467E-A5F1-83AF2BF9BE0B}" type="presOf" srcId="{972F4245-EAD8-4AC8-A971-22CBC1D4BB08}" destId="{D659C08D-ECAD-40D8-B872-72FDD9080E78}" srcOrd="0" destOrd="0" presId="urn:microsoft.com/office/officeart/2005/8/layout/radial5"/>
    <dgm:cxn modelId="{D8D00D52-43B9-43AA-8205-D2CC18153657}" srcId="{9EEEB8EE-93DB-4B44-8914-6C933946E63B}" destId="{972F4245-EAD8-4AC8-A971-22CBC1D4BB08}" srcOrd="0" destOrd="0" parTransId="{5183BC50-B3DC-47FF-B185-286FCEB3B008}" sibTransId="{19076CD4-7C3C-4B17-AEB9-552062638965}"/>
    <dgm:cxn modelId="{56BCE8A3-5E9B-40F8-9295-89BD205A6041}" type="presOf" srcId="{9E5BF54F-A9B9-4339-BD65-00BDA00B7743}" destId="{AF23C346-386C-4F28-8DA1-E5DB500E4386}" srcOrd="0" destOrd="0" presId="urn:microsoft.com/office/officeart/2005/8/layout/radial5"/>
    <dgm:cxn modelId="{63EAEE0A-0520-4326-B131-E2C05B284483}" srcId="{9EEEB8EE-93DB-4B44-8914-6C933946E63B}" destId="{CEEAE2C7-3112-405C-ADB4-82A2D3371F2A}" srcOrd="3" destOrd="0" parTransId="{8FF5DB20-EF3B-4E32-9613-3E7BC501E12A}" sibTransId="{54641B95-5B44-4F73-902E-FFA235749B64}"/>
    <dgm:cxn modelId="{1EE81D7D-2194-44A4-B82F-EFFC17020692}" type="presOf" srcId="{8FF5DB20-EF3B-4E32-9613-3E7BC501E12A}" destId="{8A0A2026-7708-4642-92B2-25A63621295E}" srcOrd="1" destOrd="0" presId="urn:microsoft.com/office/officeart/2005/8/layout/radial5"/>
    <dgm:cxn modelId="{03CFD47B-DB9A-4314-9A30-43AECBB33D10}" type="presOf" srcId="{14F35A70-95BC-454F-90B4-958649A378D9}" destId="{8B06B472-D360-4728-BFA6-05C6C8A759CA}" srcOrd="0" destOrd="0" presId="urn:microsoft.com/office/officeart/2005/8/layout/radial5"/>
    <dgm:cxn modelId="{F2AC0907-BF6B-46C6-9E8D-0F246572E9A3}" type="presOf" srcId="{5183BC50-B3DC-47FF-B185-286FCEB3B008}" destId="{E69D501C-9557-4670-87C9-5BFE693E0CB6}" srcOrd="1" destOrd="0" presId="urn:microsoft.com/office/officeart/2005/8/layout/radial5"/>
    <dgm:cxn modelId="{659107BF-4498-41AA-8426-F3070A2EDFB8}" srcId="{9EEEB8EE-93DB-4B44-8914-6C933946E63B}" destId="{9E5BF54F-A9B9-4339-BD65-00BDA00B7743}" srcOrd="2" destOrd="0" parTransId="{14F35A70-95BC-454F-90B4-958649A378D9}" sibTransId="{887B8D20-FC22-4224-9552-1FE49B30FAD0}"/>
    <dgm:cxn modelId="{DF241D3C-3F25-468E-81A6-A9E256FB38EF}" type="presOf" srcId="{A62CB8C5-BB22-43ED-98A8-13C579CDAF39}" destId="{1B4105A2-6884-4C8C-9157-05D7D46ACDD9}" srcOrd="0" destOrd="0" presId="urn:microsoft.com/office/officeart/2005/8/layout/radial5"/>
    <dgm:cxn modelId="{EBE7394E-1415-4C9D-A378-D5F24F68C839}" type="presOf" srcId="{267C9851-BC9F-44FA-BD7B-221C6E668C08}" destId="{D674B867-56DA-4BEC-BE7F-88E613CCA923}" srcOrd="0" destOrd="0" presId="urn:microsoft.com/office/officeart/2005/8/layout/radial5"/>
    <dgm:cxn modelId="{944C9A45-644C-4952-B703-32D973721F77}" type="presOf" srcId="{14F35A70-95BC-454F-90B4-958649A378D9}" destId="{A01D71FF-F8A6-4DA6-8031-D7B6626B7E0B}" srcOrd="1" destOrd="0" presId="urn:microsoft.com/office/officeart/2005/8/layout/radial5"/>
    <dgm:cxn modelId="{7F1EAA8D-BAC5-4F80-89BB-309C551AD3B4}" type="presParOf" srcId="{1B4105A2-6884-4C8C-9157-05D7D46ACDD9}" destId="{5E2F9F1F-657E-4230-A6EA-B050D75D277F}" srcOrd="0" destOrd="0" presId="urn:microsoft.com/office/officeart/2005/8/layout/radial5"/>
    <dgm:cxn modelId="{2E3F008B-EFAF-4C4C-B837-CBC12F03DA09}" type="presParOf" srcId="{1B4105A2-6884-4C8C-9157-05D7D46ACDD9}" destId="{6AD2AE44-85DE-461B-A67A-034AD27B977F}" srcOrd="1" destOrd="0" presId="urn:microsoft.com/office/officeart/2005/8/layout/radial5"/>
    <dgm:cxn modelId="{82AECE2A-29FD-4AAC-ADAC-4A380C561256}" type="presParOf" srcId="{6AD2AE44-85DE-461B-A67A-034AD27B977F}" destId="{E69D501C-9557-4670-87C9-5BFE693E0CB6}" srcOrd="0" destOrd="0" presId="urn:microsoft.com/office/officeart/2005/8/layout/radial5"/>
    <dgm:cxn modelId="{32B3EF03-D89F-44CF-85CB-817EFD335022}" type="presParOf" srcId="{1B4105A2-6884-4C8C-9157-05D7D46ACDD9}" destId="{D659C08D-ECAD-40D8-B872-72FDD9080E78}" srcOrd="2" destOrd="0" presId="urn:microsoft.com/office/officeart/2005/8/layout/radial5"/>
    <dgm:cxn modelId="{7246A2BF-D230-4448-91B3-87DD18F3861D}" type="presParOf" srcId="{1B4105A2-6884-4C8C-9157-05D7D46ACDD9}" destId="{D674B867-56DA-4BEC-BE7F-88E613CCA923}" srcOrd="3" destOrd="0" presId="urn:microsoft.com/office/officeart/2005/8/layout/radial5"/>
    <dgm:cxn modelId="{23F5E25E-8A53-4328-B0D7-9F93295275FB}" type="presParOf" srcId="{D674B867-56DA-4BEC-BE7F-88E613CCA923}" destId="{9C5810C9-975E-466D-A752-74324B89AED5}" srcOrd="0" destOrd="0" presId="urn:microsoft.com/office/officeart/2005/8/layout/radial5"/>
    <dgm:cxn modelId="{75736B91-97AD-4763-A658-5BEFCCC5D24F}" type="presParOf" srcId="{1B4105A2-6884-4C8C-9157-05D7D46ACDD9}" destId="{BD3A2D49-EAC2-4118-A44C-C5071D8A3AD0}" srcOrd="4" destOrd="0" presId="urn:microsoft.com/office/officeart/2005/8/layout/radial5"/>
    <dgm:cxn modelId="{F8382624-D516-4A33-A5BE-9E9E1E204A9D}" type="presParOf" srcId="{1B4105A2-6884-4C8C-9157-05D7D46ACDD9}" destId="{8B06B472-D360-4728-BFA6-05C6C8A759CA}" srcOrd="5" destOrd="0" presId="urn:microsoft.com/office/officeart/2005/8/layout/radial5"/>
    <dgm:cxn modelId="{5608446B-45CE-4626-8AF8-FA4278090EFB}" type="presParOf" srcId="{8B06B472-D360-4728-BFA6-05C6C8A759CA}" destId="{A01D71FF-F8A6-4DA6-8031-D7B6626B7E0B}" srcOrd="0" destOrd="0" presId="urn:microsoft.com/office/officeart/2005/8/layout/radial5"/>
    <dgm:cxn modelId="{E94F935A-7497-4A78-A826-A64175B6AD46}" type="presParOf" srcId="{1B4105A2-6884-4C8C-9157-05D7D46ACDD9}" destId="{AF23C346-386C-4F28-8DA1-E5DB500E4386}" srcOrd="6" destOrd="0" presId="urn:microsoft.com/office/officeart/2005/8/layout/radial5"/>
    <dgm:cxn modelId="{FAF47FD4-B302-4917-BF97-B92798CAB5D9}" type="presParOf" srcId="{1B4105A2-6884-4C8C-9157-05D7D46ACDD9}" destId="{AF967E85-914E-4DF3-9B44-01AC928FAA42}" srcOrd="7" destOrd="0" presId="urn:microsoft.com/office/officeart/2005/8/layout/radial5"/>
    <dgm:cxn modelId="{8529755D-FD6F-4E9C-A3E0-A590E9BEE087}" type="presParOf" srcId="{AF967E85-914E-4DF3-9B44-01AC928FAA42}" destId="{8A0A2026-7708-4642-92B2-25A63621295E}" srcOrd="0" destOrd="0" presId="urn:microsoft.com/office/officeart/2005/8/layout/radial5"/>
    <dgm:cxn modelId="{9DC4B950-6960-4F55-96DA-BB3573801CB5}" type="presParOf" srcId="{1B4105A2-6884-4C8C-9157-05D7D46ACDD9}" destId="{F7FF2AC8-968E-4A49-AA2B-433897733747}" srcOrd="8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BFA3CA-7FEC-48D4-B2B5-AC80A5406A2F}">
      <dsp:nvSpPr>
        <dsp:cNvPr id="0" name=""/>
        <dsp:cNvSpPr/>
      </dsp:nvSpPr>
      <dsp:spPr>
        <a:xfrm>
          <a:off x="1932" y="1018893"/>
          <a:ext cx="2428317" cy="1296000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360" tIns="213360" rIns="213360" bIns="114300" numCol="1" spcCol="1270" anchor="t" anchorCtr="0">
          <a:noAutofit/>
        </a:bodyPr>
        <a:lstStyle/>
        <a:p>
          <a:pPr lvl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000" kern="1200" dirty="0" smtClean="0">
              <a:latin typeface="等线" panose="02010600030101010101" pitchFamily="2" charset="-122"/>
              <a:ea typeface="等线" panose="02010600030101010101" pitchFamily="2" charset="-122"/>
            </a:rPr>
            <a:t>入职交流</a:t>
          </a:r>
          <a:endParaRPr lang="zh-CN" altLang="en-US" sz="3000" kern="1200" dirty="0">
            <a:latin typeface="等线" panose="02010600030101010101" pitchFamily="2" charset="-122"/>
            <a:ea typeface="等线" panose="02010600030101010101" pitchFamily="2" charset="-122"/>
          </a:endParaRPr>
        </a:p>
      </dsp:txBody>
      <dsp:txXfrm>
        <a:off x="1932" y="1018893"/>
        <a:ext cx="2428317" cy="864000"/>
      </dsp:txXfrm>
    </dsp:sp>
    <dsp:sp modelId="{E455FBE7-BB3C-4CEF-B851-4AF8AACADFAA}">
      <dsp:nvSpPr>
        <dsp:cNvPr id="0" name=""/>
        <dsp:cNvSpPr/>
      </dsp:nvSpPr>
      <dsp:spPr>
        <a:xfrm>
          <a:off x="499298" y="1882893"/>
          <a:ext cx="2428317" cy="37800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213360" rIns="213360" bIns="213360" numCol="1" spcCol="1270" anchor="t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3000" kern="1200" dirty="0" smtClean="0">
              <a:latin typeface="等线" panose="02010600030101010101" pitchFamily="2" charset="-122"/>
              <a:ea typeface="等线" panose="02010600030101010101" pitchFamily="2" charset="-122"/>
            </a:rPr>
            <a:t>1-2</a:t>
          </a:r>
          <a:r>
            <a:rPr lang="zh-CN" altLang="en-US" sz="3000" kern="1200" dirty="0" smtClean="0">
              <a:latin typeface="等线" panose="02010600030101010101" pitchFamily="2" charset="-122"/>
              <a:ea typeface="等线" panose="02010600030101010101" pitchFamily="2" charset="-122"/>
            </a:rPr>
            <a:t>周</a:t>
          </a:r>
          <a:endParaRPr lang="zh-CN" altLang="en-US" sz="3000" kern="1200" dirty="0">
            <a:latin typeface="等线" panose="02010600030101010101" pitchFamily="2" charset="-122"/>
            <a:ea typeface="等线" panose="02010600030101010101" pitchFamily="2" charset="-122"/>
          </a:endParaRPr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3000" kern="1200" dirty="0" smtClean="0">
              <a:latin typeface="等线" panose="02010600030101010101" pitchFamily="2" charset="-122"/>
              <a:ea typeface="等线" panose="02010600030101010101" pitchFamily="2" charset="-122"/>
            </a:rPr>
            <a:t>指定伙伴</a:t>
          </a:r>
          <a:endParaRPr lang="zh-CN" altLang="en-US" sz="3000" kern="1200" dirty="0">
            <a:latin typeface="等线" panose="02010600030101010101" pitchFamily="2" charset="-122"/>
            <a:ea typeface="等线" panose="02010600030101010101" pitchFamily="2" charset="-122"/>
          </a:endParaRPr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3000" kern="1200" dirty="0" smtClean="0">
              <a:latin typeface="等线" panose="02010600030101010101" pitchFamily="2" charset="-122"/>
              <a:ea typeface="等线" panose="02010600030101010101" pitchFamily="2" charset="-122"/>
            </a:rPr>
            <a:t>欢迎晚宴</a:t>
          </a:r>
          <a:endParaRPr lang="zh-CN" altLang="en-US" sz="3000" kern="1200" dirty="0">
            <a:latin typeface="等线" panose="02010600030101010101" pitchFamily="2" charset="-122"/>
            <a:ea typeface="等线" panose="02010600030101010101" pitchFamily="2" charset="-122"/>
          </a:endParaRPr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3000" kern="1200" dirty="0" smtClean="0">
              <a:latin typeface="等线" panose="02010600030101010101" pitchFamily="2" charset="-122"/>
              <a:ea typeface="等线" panose="02010600030101010101" pitchFamily="2" charset="-122"/>
            </a:rPr>
            <a:t>个人秀</a:t>
          </a:r>
          <a:endParaRPr lang="zh-CN" altLang="en-US" sz="3000" kern="1200" dirty="0">
            <a:latin typeface="等线" panose="02010600030101010101" pitchFamily="2" charset="-122"/>
            <a:ea typeface="等线" panose="02010600030101010101" pitchFamily="2" charset="-122"/>
          </a:endParaRPr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3000" kern="1200" dirty="0" smtClean="0">
              <a:latin typeface="等线" panose="02010600030101010101" pitchFamily="2" charset="-122"/>
              <a:ea typeface="等线" panose="02010600030101010101" pitchFamily="2" charset="-122"/>
            </a:rPr>
            <a:t>技能展示</a:t>
          </a:r>
          <a:endParaRPr lang="zh-CN" altLang="en-US" sz="3000" kern="1200" dirty="0">
            <a:latin typeface="等线" panose="02010600030101010101" pitchFamily="2" charset="-122"/>
            <a:ea typeface="等线" panose="02010600030101010101" pitchFamily="2" charset="-122"/>
          </a:endParaRPr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3000" kern="1200" dirty="0" smtClean="0">
              <a:latin typeface="等线" panose="02010600030101010101" pitchFamily="2" charset="-122"/>
              <a:ea typeface="等线" panose="02010600030101010101" pitchFamily="2" charset="-122"/>
            </a:rPr>
            <a:t>入职反馈</a:t>
          </a:r>
          <a:endParaRPr lang="zh-CN" altLang="en-US" sz="3000" kern="1200" dirty="0">
            <a:latin typeface="等线" panose="02010600030101010101" pitchFamily="2" charset="-122"/>
            <a:ea typeface="等线" panose="02010600030101010101" pitchFamily="2" charset="-122"/>
          </a:endParaRPr>
        </a:p>
      </dsp:txBody>
      <dsp:txXfrm>
        <a:off x="570421" y="1954016"/>
        <a:ext cx="2286071" cy="3637754"/>
      </dsp:txXfrm>
    </dsp:sp>
    <dsp:sp modelId="{DFF1D204-9CA7-4D1E-8F32-EE712F5CE5D1}">
      <dsp:nvSpPr>
        <dsp:cNvPr id="0" name=""/>
        <dsp:cNvSpPr/>
      </dsp:nvSpPr>
      <dsp:spPr>
        <a:xfrm>
          <a:off x="2798373" y="1148603"/>
          <a:ext cx="780423" cy="604580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200" kern="1200">
            <a:latin typeface="等线" panose="02010600030101010101" pitchFamily="2" charset="-122"/>
            <a:ea typeface="等线" panose="02010600030101010101" pitchFamily="2" charset="-122"/>
          </a:endParaRPr>
        </a:p>
      </dsp:txBody>
      <dsp:txXfrm>
        <a:off x="2798373" y="1269519"/>
        <a:ext cx="599049" cy="362748"/>
      </dsp:txXfrm>
    </dsp:sp>
    <dsp:sp modelId="{E58160AB-0E84-42D0-85D5-CF9215EA29C2}">
      <dsp:nvSpPr>
        <dsp:cNvPr id="0" name=""/>
        <dsp:cNvSpPr/>
      </dsp:nvSpPr>
      <dsp:spPr>
        <a:xfrm>
          <a:off x="3902745" y="1018893"/>
          <a:ext cx="2428317" cy="1296000"/>
        </a:xfrm>
        <a:prstGeom prst="roundRect">
          <a:avLst>
            <a:gd name="adj" fmla="val 10000"/>
          </a:avLst>
        </a:prstGeom>
        <a:solidFill>
          <a:schemeClr val="accent4">
            <a:hueOff val="-1268031"/>
            <a:satOff val="9231"/>
            <a:lumOff val="-660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360" tIns="213360" rIns="213360" bIns="114300" numCol="1" spcCol="1270" anchor="t" anchorCtr="0">
          <a:noAutofit/>
        </a:bodyPr>
        <a:lstStyle/>
        <a:p>
          <a:pPr lvl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000" kern="1200" dirty="0" smtClean="0">
              <a:latin typeface="等线" panose="02010600030101010101" pitchFamily="2" charset="-122"/>
              <a:ea typeface="等线" panose="02010600030101010101" pitchFamily="2" charset="-122"/>
            </a:rPr>
            <a:t>流程培训</a:t>
          </a:r>
          <a:endParaRPr lang="zh-CN" altLang="en-US" sz="3000" kern="1200" dirty="0">
            <a:latin typeface="等线" panose="02010600030101010101" pitchFamily="2" charset="-122"/>
            <a:ea typeface="等线" panose="02010600030101010101" pitchFamily="2" charset="-122"/>
          </a:endParaRPr>
        </a:p>
      </dsp:txBody>
      <dsp:txXfrm>
        <a:off x="3902745" y="1018893"/>
        <a:ext cx="2428317" cy="864000"/>
      </dsp:txXfrm>
    </dsp:sp>
    <dsp:sp modelId="{BB368511-CC28-4085-8CFF-A0EB6C161912}">
      <dsp:nvSpPr>
        <dsp:cNvPr id="0" name=""/>
        <dsp:cNvSpPr/>
      </dsp:nvSpPr>
      <dsp:spPr>
        <a:xfrm>
          <a:off x="4400111" y="1882893"/>
          <a:ext cx="2428317" cy="37800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-1268031"/>
              <a:satOff val="9231"/>
              <a:lumOff val="-660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213360" rIns="213360" bIns="213360" numCol="1" spcCol="1270" anchor="t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3000" kern="1200" dirty="0" smtClean="0">
              <a:latin typeface="等线" panose="02010600030101010101" pitchFamily="2" charset="-122"/>
              <a:ea typeface="等线" panose="02010600030101010101" pitchFamily="2" charset="-122"/>
            </a:rPr>
            <a:t>2</a:t>
          </a:r>
          <a:r>
            <a:rPr lang="zh-CN" altLang="en-US" sz="3000" kern="1200" dirty="0" smtClean="0">
              <a:latin typeface="等线" panose="02010600030101010101" pitchFamily="2" charset="-122"/>
              <a:ea typeface="等线" panose="02010600030101010101" pitchFamily="2" charset="-122"/>
            </a:rPr>
            <a:t>小时</a:t>
          </a:r>
          <a:endParaRPr lang="zh-CN" altLang="en-US" sz="3000" kern="1200" dirty="0">
            <a:latin typeface="等线" panose="02010600030101010101" pitchFamily="2" charset="-122"/>
            <a:ea typeface="等线" panose="02010600030101010101" pitchFamily="2" charset="-122"/>
          </a:endParaRPr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3000" kern="1200" dirty="0" smtClean="0">
              <a:latin typeface="等线" panose="02010600030101010101" pitchFamily="2" charset="-122"/>
              <a:ea typeface="等线" panose="02010600030101010101" pitchFamily="2" charset="-122"/>
            </a:rPr>
            <a:t>代码规范</a:t>
          </a:r>
          <a:endParaRPr lang="zh-CN" altLang="en-US" sz="3000" kern="1200" dirty="0">
            <a:latin typeface="等线" panose="02010600030101010101" pitchFamily="2" charset="-122"/>
            <a:ea typeface="等线" panose="02010600030101010101" pitchFamily="2" charset="-122"/>
          </a:endParaRPr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3000" kern="1200" dirty="0" smtClean="0">
              <a:latin typeface="等线" panose="02010600030101010101" pitchFamily="2" charset="-122"/>
              <a:ea typeface="等线" panose="02010600030101010101" pitchFamily="2" charset="-122"/>
            </a:rPr>
            <a:t>日常流程</a:t>
          </a:r>
          <a:endParaRPr lang="zh-CN" altLang="en-US" sz="3000" kern="1200" dirty="0">
            <a:latin typeface="等线" panose="02010600030101010101" pitchFamily="2" charset="-122"/>
            <a:ea typeface="等线" panose="02010600030101010101" pitchFamily="2" charset="-122"/>
          </a:endParaRPr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3000" kern="1200" dirty="0" smtClean="0">
              <a:latin typeface="等线" panose="02010600030101010101" pitchFamily="2" charset="-122"/>
              <a:ea typeface="等线" panose="02010600030101010101" pitchFamily="2" charset="-122"/>
            </a:rPr>
            <a:t>使命</a:t>
          </a:r>
          <a:endParaRPr lang="zh-CN" altLang="en-US" sz="3000" kern="1200" dirty="0">
            <a:latin typeface="等线" panose="02010600030101010101" pitchFamily="2" charset="-122"/>
            <a:ea typeface="等线" panose="02010600030101010101" pitchFamily="2" charset="-122"/>
          </a:endParaRPr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3000" kern="1200" dirty="0" smtClean="0">
              <a:latin typeface="等线" panose="02010600030101010101" pitchFamily="2" charset="-122"/>
              <a:ea typeface="等线" panose="02010600030101010101" pitchFamily="2" charset="-122"/>
            </a:rPr>
            <a:t>愿景</a:t>
          </a:r>
          <a:endParaRPr lang="zh-CN" altLang="en-US" sz="3000" kern="1200" dirty="0">
            <a:latin typeface="等线" panose="02010600030101010101" pitchFamily="2" charset="-122"/>
            <a:ea typeface="等线" panose="02010600030101010101" pitchFamily="2" charset="-122"/>
          </a:endParaRPr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3000" kern="1200" dirty="0" smtClean="0">
              <a:latin typeface="等线" panose="02010600030101010101" pitchFamily="2" charset="-122"/>
              <a:ea typeface="等线" panose="02010600030101010101" pitchFamily="2" charset="-122"/>
            </a:rPr>
            <a:t>价值观</a:t>
          </a:r>
          <a:endParaRPr lang="zh-CN" altLang="en-US" sz="3000" kern="1200" dirty="0">
            <a:latin typeface="等线" panose="02010600030101010101" pitchFamily="2" charset="-122"/>
            <a:ea typeface="等线" panose="02010600030101010101" pitchFamily="2" charset="-122"/>
          </a:endParaRPr>
        </a:p>
      </dsp:txBody>
      <dsp:txXfrm>
        <a:off x="4471234" y="1954016"/>
        <a:ext cx="2286071" cy="3637754"/>
      </dsp:txXfrm>
    </dsp:sp>
    <dsp:sp modelId="{6863E3F7-A1C9-4565-A073-C2D1572D7017}">
      <dsp:nvSpPr>
        <dsp:cNvPr id="0" name=""/>
        <dsp:cNvSpPr/>
      </dsp:nvSpPr>
      <dsp:spPr>
        <a:xfrm>
          <a:off x="6699186" y="1148603"/>
          <a:ext cx="780423" cy="604580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-1902047"/>
            <a:satOff val="13846"/>
            <a:lumOff val="-990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200" kern="1200">
            <a:latin typeface="等线" panose="02010600030101010101" pitchFamily="2" charset="-122"/>
            <a:ea typeface="等线" panose="02010600030101010101" pitchFamily="2" charset="-122"/>
          </a:endParaRPr>
        </a:p>
      </dsp:txBody>
      <dsp:txXfrm>
        <a:off x="6699186" y="1269519"/>
        <a:ext cx="599049" cy="362748"/>
      </dsp:txXfrm>
    </dsp:sp>
    <dsp:sp modelId="{E6BF5C7F-DD28-485C-B442-156C2F41F071}">
      <dsp:nvSpPr>
        <dsp:cNvPr id="0" name=""/>
        <dsp:cNvSpPr/>
      </dsp:nvSpPr>
      <dsp:spPr>
        <a:xfrm>
          <a:off x="7803559" y="1018893"/>
          <a:ext cx="2428317" cy="1296000"/>
        </a:xfrm>
        <a:prstGeom prst="roundRect">
          <a:avLst>
            <a:gd name="adj" fmla="val 10000"/>
          </a:avLst>
        </a:prstGeom>
        <a:solidFill>
          <a:schemeClr val="accent4">
            <a:hueOff val="-2536062"/>
            <a:satOff val="18461"/>
            <a:lumOff val="-1320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360" tIns="213360" rIns="213360" bIns="114300" numCol="1" spcCol="1270" anchor="t" anchorCtr="0">
          <a:noAutofit/>
        </a:bodyPr>
        <a:lstStyle/>
        <a:p>
          <a:pPr lvl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000" kern="1200" dirty="0" smtClean="0">
              <a:latin typeface="等线" panose="02010600030101010101" pitchFamily="2" charset="-122"/>
              <a:ea typeface="等线" panose="02010600030101010101" pitchFamily="2" charset="-122"/>
            </a:rPr>
            <a:t>任务实战</a:t>
          </a:r>
          <a:endParaRPr lang="zh-CN" altLang="en-US" sz="3000" kern="1200" dirty="0">
            <a:latin typeface="等线" panose="02010600030101010101" pitchFamily="2" charset="-122"/>
            <a:ea typeface="等线" panose="02010600030101010101" pitchFamily="2" charset="-122"/>
          </a:endParaRPr>
        </a:p>
      </dsp:txBody>
      <dsp:txXfrm>
        <a:off x="7803559" y="1018893"/>
        <a:ext cx="2428317" cy="864000"/>
      </dsp:txXfrm>
    </dsp:sp>
    <dsp:sp modelId="{3AC6034D-4A7B-4A8A-8FFB-6F5DD5976D58}">
      <dsp:nvSpPr>
        <dsp:cNvPr id="0" name=""/>
        <dsp:cNvSpPr/>
      </dsp:nvSpPr>
      <dsp:spPr>
        <a:xfrm>
          <a:off x="8300925" y="1882893"/>
          <a:ext cx="2428317" cy="37800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-2536062"/>
              <a:satOff val="18461"/>
              <a:lumOff val="-1320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213360" rIns="213360" bIns="213360" numCol="1" spcCol="1270" anchor="t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3000" kern="1200" dirty="0" smtClean="0">
              <a:latin typeface="等线" panose="02010600030101010101" pitchFamily="2" charset="-122"/>
              <a:ea typeface="等线" panose="02010600030101010101" pitchFamily="2" charset="-122"/>
            </a:rPr>
            <a:t>2.5</a:t>
          </a:r>
          <a:r>
            <a:rPr lang="zh-CN" altLang="en-US" sz="3000" kern="1200" dirty="0" smtClean="0">
              <a:latin typeface="等线" panose="02010600030101010101" pitchFamily="2" charset="-122"/>
              <a:ea typeface="等线" panose="02010600030101010101" pitchFamily="2" charset="-122"/>
            </a:rPr>
            <a:t>月</a:t>
          </a:r>
          <a:endParaRPr lang="zh-CN" altLang="en-US" sz="3000" kern="1200" dirty="0">
            <a:latin typeface="等线" panose="02010600030101010101" pitchFamily="2" charset="-122"/>
            <a:ea typeface="等线" panose="02010600030101010101" pitchFamily="2" charset="-122"/>
          </a:endParaRPr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3000" kern="1200" dirty="0" smtClean="0">
              <a:latin typeface="等线" panose="02010600030101010101" pitchFamily="2" charset="-122"/>
              <a:ea typeface="等线" panose="02010600030101010101" pitchFamily="2" charset="-122"/>
            </a:rPr>
            <a:t>指定任务</a:t>
          </a:r>
          <a:endParaRPr lang="zh-CN" altLang="en-US" sz="3000" kern="1200" dirty="0">
            <a:latin typeface="等线" panose="02010600030101010101" pitchFamily="2" charset="-122"/>
            <a:ea typeface="等线" panose="02010600030101010101" pitchFamily="2" charset="-122"/>
          </a:endParaRPr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3000" kern="1200" dirty="0" smtClean="0">
              <a:latin typeface="等线" panose="02010600030101010101" pitchFamily="2" charset="-122"/>
              <a:ea typeface="等线" panose="02010600030101010101" pitchFamily="2" charset="-122"/>
            </a:rPr>
            <a:t>试用考核</a:t>
          </a:r>
          <a:endParaRPr lang="zh-CN" altLang="en-US" sz="3000" kern="1200" dirty="0">
            <a:latin typeface="等线" panose="02010600030101010101" pitchFamily="2" charset="-122"/>
            <a:ea typeface="等线" panose="02010600030101010101" pitchFamily="2" charset="-122"/>
          </a:endParaRPr>
        </a:p>
      </dsp:txBody>
      <dsp:txXfrm>
        <a:off x="8372048" y="1954016"/>
        <a:ext cx="2286071" cy="3637754"/>
      </dsp:txXfrm>
    </dsp:sp>
    <dsp:sp modelId="{A87EB774-96BE-4FC8-9CC2-7BFFFA897B25}">
      <dsp:nvSpPr>
        <dsp:cNvPr id="0" name=""/>
        <dsp:cNvSpPr/>
      </dsp:nvSpPr>
      <dsp:spPr>
        <a:xfrm>
          <a:off x="10600000" y="1148603"/>
          <a:ext cx="780423" cy="604580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-3804093"/>
            <a:satOff val="27692"/>
            <a:lumOff val="-19804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200" kern="1200">
            <a:latin typeface="等线" panose="02010600030101010101" pitchFamily="2" charset="-122"/>
            <a:ea typeface="等线" panose="02010600030101010101" pitchFamily="2" charset="-122"/>
          </a:endParaRPr>
        </a:p>
      </dsp:txBody>
      <dsp:txXfrm>
        <a:off x="10600000" y="1269519"/>
        <a:ext cx="599049" cy="362748"/>
      </dsp:txXfrm>
    </dsp:sp>
    <dsp:sp modelId="{23556736-DE81-4AEF-9248-77E9C85D23CD}">
      <dsp:nvSpPr>
        <dsp:cNvPr id="0" name=""/>
        <dsp:cNvSpPr/>
      </dsp:nvSpPr>
      <dsp:spPr>
        <a:xfrm>
          <a:off x="11704372" y="1018893"/>
          <a:ext cx="2428317" cy="1296000"/>
        </a:xfrm>
        <a:prstGeom prst="roundRect">
          <a:avLst>
            <a:gd name="adj" fmla="val 10000"/>
          </a:avLst>
        </a:prstGeom>
        <a:solidFill>
          <a:schemeClr val="accent4">
            <a:hueOff val="-3804093"/>
            <a:satOff val="27692"/>
            <a:lumOff val="-1980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360" tIns="213360" rIns="213360" bIns="114300" numCol="1" spcCol="1270" anchor="t" anchorCtr="0">
          <a:noAutofit/>
        </a:bodyPr>
        <a:lstStyle/>
        <a:p>
          <a:pPr lvl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000" kern="1200" dirty="0" smtClean="0">
              <a:latin typeface="等线" panose="02010600030101010101" pitchFamily="2" charset="-122"/>
              <a:ea typeface="等线" panose="02010600030101010101" pitchFamily="2" charset="-122"/>
            </a:rPr>
            <a:t>日常工作</a:t>
          </a:r>
          <a:endParaRPr lang="zh-CN" altLang="en-US" sz="3000" kern="1200" dirty="0">
            <a:latin typeface="等线" panose="02010600030101010101" pitchFamily="2" charset="-122"/>
            <a:ea typeface="等线" panose="02010600030101010101" pitchFamily="2" charset="-122"/>
          </a:endParaRPr>
        </a:p>
      </dsp:txBody>
      <dsp:txXfrm>
        <a:off x="11704372" y="1018893"/>
        <a:ext cx="2428317" cy="864000"/>
      </dsp:txXfrm>
    </dsp:sp>
    <dsp:sp modelId="{456ED3D8-A190-4E36-B1B9-84649B7949DD}">
      <dsp:nvSpPr>
        <dsp:cNvPr id="0" name=""/>
        <dsp:cNvSpPr/>
      </dsp:nvSpPr>
      <dsp:spPr>
        <a:xfrm>
          <a:off x="12201738" y="1882893"/>
          <a:ext cx="2428317" cy="37800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-3804093"/>
              <a:satOff val="27692"/>
              <a:lumOff val="-1980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213360" rIns="213360" bIns="213360" numCol="1" spcCol="1270" anchor="t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3000" kern="1200" dirty="0" smtClean="0">
              <a:latin typeface="等线" panose="02010600030101010101" pitchFamily="2" charset="-122"/>
              <a:ea typeface="等线" panose="02010600030101010101" pitchFamily="2" charset="-122"/>
            </a:rPr>
            <a:t>研究</a:t>
          </a:r>
          <a:endParaRPr lang="zh-CN" altLang="en-US" sz="3000" kern="1200" dirty="0">
            <a:latin typeface="等线" panose="02010600030101010101" pitchFamily="2" charset="-122"/>
            <a:ea typeface="等线" panose="02010600030101010101" pitchFamily="2" charset="-122"/>
          </a:endParaRPr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3000" kern="1200" dirty="0" smtClean="0">
              <a:latin typeface="等线" panose="02010600030101010101" pitchFamily="2" charset="-122"/>
              <a:ea typeface="等线" panose="02010600030101010101" pitchFamily="2" charset="-122"/>
            </a:rPr>
            <a:t>应用</a:t>
          </a:r>
          <a:endParaRPr lang="zh-CN" altLang="en-US" sz="3000" kern="1200" dirty="0">
            <a:latin typeface="等线" panose="02010600030101010101" pitchFamily="2" charset="-122"/>
            <a:ea typeface="等线" panose="02010600030101010101" pitchFamily="2" charset="-122"/>
          </a:endParaRPr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3000" kern="1200" dirty="0" smtClean="0">
              <a:latin typeface="等线" panose="02010600030101010101" pitchFamily="2" charset="-122"/>
              <a:ea typeface="等线" panose="02010600030101010101" pitchFamily="2" charset="-122"/>
            </a:rPr>
            <a:t>黑客马拉松</a:t>
          </a:r>
          <a:endParaRPr lang="zh-CN" altLang="en-US" sz="3000" kern="1200" dirty="0">
            <a:latin typeface="等线" panose="02010600030101010101" pitchFamily="2" charset="-122"/>
            <a:ea typeface="等线" panose="02010600030101010101" pitchFamily="2" charset="-122"/>
          </a:endParaRPr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3000" kern="1200" dirty="0" smtClean="0">
              <a:latin typeface="等线" panose="02010600030101010101" pitchFamily="2" charset="-122"/>
              <a:ea typeface="等线" panose="02010600030101010101" pitchFamily="2" charset="-122"/>
            </a:rPr>
            <a:t>红蓝对抗</a:t>
          </a:r>
          <a:endParaRPr lang="zh-CN" altLang="en-US" sz="3000" kern="1200" dirty="0">
            <a:latin typeface="等线" panose="02010600030101010101" pitchFamily="2" charset="-122"/>
            <a:ea typeface="等线" panose="02010600030101010101" pitchFamily="2" charset="-122"/>
          </a:endParaRPr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3000" kern="1200" dirty="0" smtClean="0">
              <a:latin typeface="等线" panose="02010600030101010101" pitchFamily="2" charset="-122"/>
              <a:ea typeface="等线" panose="02010600030101010101" pitchFamily="2" charset="-122"/>
            </a:rPr>
            <a:t>培训分享</a:t>
          </a:r>
          <a:endParaRPr lang="zh-CN" altLang="en-US" sz="3000" kern="1200" dirty="0">
            <a:latin typeface="等线" panose="02010600030101010101" pitchFamily="2" charset="-122"/>
            <a:ea typeface="等线" panose="02010600030101010101" pitchFamily="2" charset="-122"/>
          </a:endParaRPr>
        </a:p>
      </dsp:txBody>
      <dsp:txXfrm>
        <a:off x="12272861" y="1954016"/>
        <a:ext cx="2286071" cy="3637754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100AA9-D3E3-4E7D-9B49-89B3A5DE8CCB}">
      <dsp:nvSpPr>
        <dsp:cNvPr id="0" name=""/>
        <dsp:cNvSpPr/>
      </dsp:nvSpPr>
      <dsp:spPr>
        <a:xfrm>
          <a:off x="657997" y="87"/>
          <a:ext cx="2444692" cy="146681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latin typeface="等线" panose="02010600030101010101" pitchFamily="2" charset="-122"/>
              <a:ea typeface="等线" panose="02010600030101010101" pitchFamily="2" charset="-122"/>
            </a:rPr>
            <a:t>用研究院内部系统提交反馈</a:t>
          </a:r>
          <a:endParaRPr lang="en-US" altLang="zh-CN" sz="2800" kern="1200" dirty="0" smtClean="0">
            <a:latin typeface="等线" panose="02010600030101010101" pitchFamily="2" charset="-122"/>
            <a:ea typeface="等线" panose="02010600030101010101" pitchFamily="2" charset="-122"/>
          </a:endParaRPr>
        </a:p>
      </dsp:txBody>
      <dsp:txXfrm>
        <a:off x="700959" y="43049"/>
        <a:ext cx="2358768" cy="1380891"/>
      </dsp:txXfrm>
    </dsp:sp>
    <dsp:sp modelId="{E68C82E4-1FBC-41FE-9B3A-27AAEAA9A6D0}">
      <dsp:nvSpPr>
        <dsp:cNvPr id="0" name=""/>
        <dsp:cNvSpPr/>
      </dsp:nvSpPr>
      <dsp:spPr>
        <a:xfrm>
          <a:off x="3317822" y="430353"/>
          <a:ext cx="518274" cy="606283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200" kern="1200">
            <a:latin typeface="等线" panose="02010600030101010101" pitchFamily="2" charset="-122"/>
            <a:ea typeface="等线" panose="02010600030101010101" pitchFamily="2" charset="-122"/>
          </a:endParaRPr>
        </a:p>
      </dsp:txBody>
      <dsp:txXfrm>
        <a:off x="3317822" y="551610"/>
        <a:ext cx="362792" cy="363769"/>
      </dsp:txXfrm>
    </dsp:sp>
    <dsp:sp modelId="{1FBDADF8-61C9-459C-B0B0-B16FCA63F66A}">
      <dsp:nvSpPr>
        <dsp:cNvPr id="0" name=""/>
        <dsp:cNvSpPr/>
      </dsp:nvSpPr>
      <dsp:spPr>
        <a:xfrm>
          <a:off x="4080566" y="87"/>
          <a:ext cx="2444692" cy="146681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0" i="0" kern="1200" baseline="0" dirty="0" smtClean="0">
              <a:latin typeface="等线" panose="02010600030101010101" pitchFamily="2" charset="-122"/>
              <a:ea typeface="等线" panose="02010600030101010101" pitchFamily="2" charset="-122"/>
            </a:rPr>
            <a:t>反馈时</a:t>
          </a:r>
          <a:r>
            <a:rPr lang="zh-CN" sz="2800" b="0" i="0" kern="1200" baseline="0" dirty="0" smtClean="0">
              <a:latin typeface="等线" panose="02010600030101010101" pitchFamily="2" charset="-122"/>
              <a:ea typeface="等线" panose="02010600030101010101" pitchFamily="2" charset="-122"/>
            </a:rPr>
            <a:t>不评价</a:t>
          </a:r>
          <a:r>
            <a:rPr lang="zh-CN" altLang="en-US" sz="2800" b="0" i="0" kern="1200" baseline="0" dirty="0" smtClean="0">
              <a:latin typeface="等线" panose="02010600030101010101" pitchFamily="2" charset="-122"/>
              <a:ea typeface="等线" panose="02010600030101010101" pitchFamily="2" charset="-122"/>
            </a:rPr>
            <a:t>，</a:t>
          </a:r>
          <a:r>
            <a:rPr lang="zh-CN" sz="2800" b="0" i="0" kern="1200" baseline="0" dirty="0" smtClean="0">
              <a:latin typeface="等线" panose="02010600030101010101" pitchFamily="2" charset="-122"/>
              <a:ea typeface="等线" panose="02010600030101010101" pitchFamily="2" charset="-122"/>
            </a:rPr>
            <a:t>只列举事例</a:t>
          </a:r>
          <a:endParaRPr lang="zh-CN" sz="2800" kern="1200" dirty="0">
            <a:latin typeface="等线" panose="02010600030101010101" pitchFamily="2" charset="-122"/>
            <a:ea typeface="等线" panose="02010600030101010101" pitchFamily="2" charset="-122"/>
          </a:endParaRPr>
        </a:p>
      </dsp:txBody>
      <dsp:txXfrm>
        <a:off x="4123528" y="43049"/>
        <a:ext cx="2358768" cy="1380891"/>
      </dsp:txXfrm>
    </dsp:sp>
    <dsp:sp modelId="{F2A459F1-BB53-4029-990F-88D4AACDE1B8}">
      <dsp:nvSpPr>
        <dsp:cNvPr id="0" name=""/>
        <dsp:cNvSpPr/>
      </dsp:nvSpPr>
      <dsp:spPr>
        <a:xfrm rot="5400000">
          <a:off x="5043775" y="1638031"/>
          <a:ext cx="518274" cy="606283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200" kern="1200">
            <a:latin typeface="等线" panose="02010600030101010101" pitchFamily="2" charset="-122"/>
            <a:ea typeface="等线" panose="02010600030101010101" pitchFamily="2" charset="-122"/>
          </a:endParaRPr>
        </a:p>
      </dsp:txBody>
      <dsp:txXfrm rot="-5400000">
        <a:off x="5121028" y="1682035"/>
        <a:ext cx="363769" cy="362792"/>
      </dsp:txXfrm>
    </dsp:sp>
    <dsp:sp modelId="{9876B3FF-5643-41AC-84B0-B5F0728BE77D}">
      <dsp:nvSpPr>
        <dsp:cNvPr id="0" name=""/>
        <dsp:cNvSpPr/>
      </dsp:nvSpPr>
      <dsp:spPr>
        <a:xfrm>
          <a:off x="4080566" y="2444779"/>
          <a:ext cx="2444692" cy="146681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800" kern="1200" smtClean="0">
              <a:latin typeface="等线" panose="02010600030101010101" pitchFamily="2" charset="-122"/>
              <a:ea typeface="等线" panose="02010600030101010101" pitchFamily="2" charset="-122"/>
            </a:rPr>
            <a:t>Frank</a:t>
          </a:r>
          <a:r>
            <a:rPr lang="zh-CN" altLang="en-US" sz="2800" kern="1200" smtClean="0">
              <a:latin typeface="等线" panose="02010600030101010101" pitchFamily="2" charset="-122"/>
              <a:ea typeface="等线" panose="02010600030101010101" pitchFamily="2" charset="-122"/>
            </a:rPr>
            <a:t>收集反馈内容</a:t>
          </a:r>
          <a:endParaRPr lang="zh-CN" sz="2800" kern="1200" dirty="0">
            <a:latin typeface="等线" panose="02010600030101010101" pitchFamily="2" charset="-122"/>
            <a:ea typeface="等线" panose="02010600030101010101" pitchFamily="2" charset="-122"/>
          </a:endParaRPr>
        </a:p>
      </dsp:txBody>
      <dsp:txXfrm>
        <a:off x="4123528" y="2487741"/>
        <a:ext cx="2358768" cy="1380891"/>
      </dsp:txXfrm>
    </dsp:sp>
    <dsp:sp modelId="{1318613C-7906-4013-ACA0-4C71FF6EC672}">
      <dsp:nvSpPr>
        <dsp:cNvPr id="0" name=""/>
        <dsp:cNvSpPr/>
      </dsp:nvSpPr>
      <dsp:spPr>
        <a:xfrm rot="10800000">
          <a:off x="3347159" y="2875045"/>
          <a:ext cx="518274" cy="606283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300" kern="1200"/>
        </a:p>
      </dsp:txBody>
      <dsp:txXfrm rot="10800000">
        <a:off x="3502641" y="2996302"/>
        <a:ext cx="362792" cy="363769"/>
      </dsp:txXfrm>
    </dsp:sp>
    <dsp:sp modelId="{59F14FF1-18C7-4DE2-B2C6-C562FB1714B8}">
      <dsp:nvSpPr>
        <dsp:cNvPr id="0" name=""/>
        <dsp:cNvSpPr/>
      </dsp:nvSpPr>
      <dsp:spPr>
        <a:xfrm>
          <a:off x="657997" y="2444779"/>
          <a:ext cx="2444692" cy="146681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0" i="0" kern="1200" baseline="0" dirty="0" smtClean="0">
              <a:latin typeface="等线" panose="02010600030101010101" pitchFamily="2" charset="-122"/>
              <a:ea typeface="等线" panose="02010600030101010101" pitchFamily="2" charset="-122"/>
            </a:rPr>
            <a:t>正面的</a:t>
          </a:r>
          <a:r>
            <a:rPr lang="zh-CN" sz="2800" b="0" i="0" kern="1200" baseline="0" dirty="0" smtClean="0">
              <a:latin typeface="等线" panose="02010600030101010101" pitchFamily="2" charset="-122"/>
              <a:ea typeface="等线" panose="02010600030101010101" pitchFamily="2" charset="-122"/>
            </a:rPr>
            <a:t>任务</a:t>
          </a:r>
          <a:r>
            <a:rPr lang="zh-CN" altLang="en-US" sz="2800" b="0" i="0" kern="1200" baseline="0" dirty="0" smtClean="0">
              <a:latin typeface="等线" panose="02010600030101010101" pitchFamily="2" charset="-122"/>
              <a:ea typeface="等线" panose="02010600030101010101" pitchFamily="2" charset="-122"/>
            </a:rPr>
            <a:t>事例</a:t>
          </a:r>
          <a:r>
            <a:rPr lang="zh-CN" sz="2800" b="0" i="0" kern="1200" baseline="0" dirty="0" smtClean="0">
              <a:latin typeface="等线" panose="02010600030101010101" pitchFamily="2" charset="-122"/>
              <a:ea typeface="等线" panose="02010600030101010101" pitchFamily="2" charset="-122"/>
            </a:rPr>
            <a:t>加积分</a:t>
          </a:r>
          <a:endParaRPr lang="zh-CN" sz="2800" kern="1200" dirty="0">
            <a:latin typeface="等线" panose="02010600030101010101" pitchFamily="2" charset="-122"/>
            <a:ea typeface="等线" panose="02010600030101010101" pitchFamily="2" charset="-122"/>
          </a:endParaRPr>
        </a:p>
      </dsp:txBody>
      <dsp:txXfrm>
        <a:off x="700959" y="2487741"/>
        <a:ext cx="2358768" cy="1380891"/>
      </dsp:txXfrm>
    </dsp:sp>
    <dsp:sp modelId="{F1BF3159-B050-4AB7-893F-43BC5A1684E3}">
      <dsp:nvSpPr>
        <dsp:cNvPr id="0" name=""/>
        <dsp:cNvSpPr/>
      </dsp:nvSpPr>
      <dsp:spPr>
        <a:xfrm rot="5400000">
          <a:off x="1621206" y="4082723"/>
          <a:ext cx="518274" cy="606283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200" kern="1200">
            <a:latin typeface="等线" panose="02010600030101010101" pitchFamily="2" charset="-122"/>
            <a:ea typeface="等线" panose="02010600030101010101" pitchFamily="2" charset="-122"/>
          </a:endParaRPr>
        </a:p>
      </dsp:txBody>
      <dsp:txXfrm rot="-5400000">
        <a:off x="1698459" y="4126727"/>
        <a:ext cx="363769" cy="362792"/>
      </dsp:txXfrm>
    </dsp:sp>
    <dsp:sp modelId="{336D6349-ACC0-4F68-867A-5F183A05CD5B}">
      <dsp:nvSpPr>
        <dsp:cNvPr id="0" name=""/>
        <dsp:cNvSpPr/>
      </dsp:nvSpPr>
      <dsp:spPr>
        <a:xfrm>
          <a:off x="657997" y="4889472"/>
          <a:ext cx="2444692" cy="146681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0" i="0" kern="1200" baseline="0" dirty="0" smtClean="0">
              <a:latin typeface="等线" panose="02010600030101010101" pitchFamily="2" charset="-122"/>
              <a:ea typeface="等线" panose="02010600030101010101" pitchFamily="2" charset="-122"/>
            </a:rPr>
            <a:t>若需要，生成价值观分数</a:t>
          </a:r>
          <a:endParaRPr lang="zh-CN" sz="2800" kern="1200" dirty="0">
            <a:latin typeface="等线" panose="02010600030101010101" pitchFamily="2" charset="-122"/>
            <a:ea typeface="等线" panose="02010600030101010101" pitchFamily="2" charset="-122"/>
          </a:endParaRPr>
        </a:p>
      </dsp:txBody>
      <dsp:txXfrm>
        <a:off x="700959" y="4932434"/>
        <a:ext cx="2358768" cy="1380891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2244777-42D8-4FAC-8793-06224A830A19}">
      <dsp:nvSpPr>
        <dsp:cNvPr id="0" name=""/>
        <dsp:cNvSpPr/>
      </dsp:nvSpPr>
      <dsp:spPr>
        <a:xfrm>
          <a:off x="3639" y="0"/>
          <a:ext cx="1132229" cy="1132229"/>
        </a:xfrm>
        <a:prstGeom prst="ellipse">
          <a:avLst/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A368AE6-94A0-4F3C-B487-A07375C6AB94}">
      <dsp:nvSpPr>
        <dsp:cNvPr id="0" name=""/>
        <dsp:cNvSpPr/>
      </dsp:nvSpPr>
      <dsp:spPr>
        <a:xfrm>
          <a:off x="116862" y="113222"/>
          <a:ext cx="905783" cy="905783"/>
        </a:xfrm>
        <a:prstGeom prst="chord">
          <a:avLst>
            <a:gd name="adj1" fmla="val 1168272"/>
            <a:gd name="adj2" fmla="val 9631728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A1E3DFF-D8CF-4B7D-B197-9E1401A8E663}">
      <dsp:nvSpPr>
        <dsp:cNvPr id="0" name=""/>
        <dsp:cNvSpPr/>
      </dsp:nvSpPr>
      <dsp:spPr>
        <a:xfrm>
          <a:off x="1371750" y="1132229"/>
          <a:ext cx="3349511" cy="47647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280" tIns="81280" rIns="81280" bIns="81280" numCol="1" spcCol="1270" anchor="t" anchorCtr="0">
          <a:noAutofit/>
        </a:bodyPr>
        <a:lstStyle/>
        <a:p>
          <a:pPr lvl="0" algn="l" defTabSz="1422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200" kern="1200" dirty="0" smtClean="0">
              <a:latin typeface="等线" panose="02010600030101010101" pitchFamily="2" charset="-122"/>
              <a:ea typeface="等线" panose="02010600030101010101" pitchFamily="2" charset="-122"/>
            </a:rPr>
            <a:t>1. </a:t>
          </a:r>
          <a:r>
            <a:rPr lang="zh-CN" altLang="en-US" sz="3200" kern="1200" dirty="0" smtClean="0">
              <a:latin typeface="等线" panose="02010600030101010101" pitchFamily="2" charset="-122"/>
              <a:ea typeface="等线" panose="02010600030101010101" pitchFamily="2" charset="-122"/>
            </a:rPr>
            <a:t>价值观总分是</a:t>
          </a:r>
          <a:r>
            <a:rPr lang="en-US" altLang="zh-CN" sz="3200" kern="1200" dirty="0" smtClean="0">
              <a:latin typeface="等线" panose="02010600030101010101" pitchFamily="2" charset="-122"/>
              <a:ea typeface="等线" panose="02010600030101010101" pitchFamily="2" charset="-122"/>
            </a:rPr>
            <a:t>30</a:t>
          </a:r>
          <a:r>
            <a:rPr lang="zh-CN" altLang="en-US" sz="3200" kern="1200" dirty="0" smtClean="0">
              <a:latin typeface="等线" panose="02010600030101010101" pitchFamily="2" charset="-122"/>
              <a:ea typeface="等线" panose="02010600030101010101" pitchFamily="2" charset="-122"/>
            </a:rPr>
            <a:t>分，折算成总分</a:t>
          </a:r>
          <a:r>
            <a:rPr lang="en-US" altLang="zh-CN" sz="3200" kern="1200" dirty="0" smtClean="0">
              <a:latin typeface="等线" panose="02010600030101010101" pitchFamily="2" charset="-122"/>
              <a:ea typeface="等线" panose="02010600030101010101" pitchFamily="2" charset="-122"/>
            </a:rPr>
            <a:t>50</a:t>
          </a:r>
          <a:r>
            <a:rPr lang="zh-CN" altLang="en-US" sz="3200" kern="1200" dirty="0" smtClean="0">
              <a:latin typeface="等线" panose="02010600030101010101" pitchFamily="2" charset="-122"/>
              <a:ea typeface="等线" panose="02010600030101010101" pitchFamily="2" charset="-122"/>
            </a:rPr>
            <a:t>分</a:t>
          </a:r>
          <a:endParaRPr lang="zh-CN" sz="3200" kern="1200" dirty="0">
            <a:latin typeface="等线" panose="02010600030101010101" pitchFamily="2" charset="-122"/>
            <a:ea typeface="等线" panose="02010600030101010101" pitchFamily="2" charset="-122"/>
          </a:endParaRPr>
        </a:p>
        <a:p>
          <a:pPr lvl="0" algn="l" defTabSz="1422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200" kern="1200" dirty="0" smtClean="0">
              <a:latin typeface="等线" panose="02010600030101010101" pitchFamily="2" charset="-122"/>
              <a:ea typeface="等线" panose="02010600030101010101" pitchFamily="2" charset="-122"/>
            </a:rPr>
            <a:t>2. </a:t>
          </a:r>
          <a:r>
            <a:rPr lang="zh-CN" altLang="en-US" sz="3200" kern="1200" dirty="0" smtClean="0">
              <a:latin typeface="等线" panose="02010600030101010101" pitchFamily="2" charset="-122"/>
              <a:ea typeface="等线" panose="02010600030101010101" pitchFamily="2" charset="-122"/>
            </a:rPr>
            <a:t>以</a:t>
          </a:r>
          <a:r>
            <a:rPr lang="en-US" altLang="zh-CN" sz="3200" kern="1200" dirty="0" smtClean="0">
              <a:latin typeface="等线" panose="02010600030101010101" pitchFamily="2" charset="-122"/>
              <a:ea typeface="等线" panose="02010600030101010101" pitchFamily="2" charset="-122"/>
            </a:rPr>
            <a:t>360</a:t>
          </a:r>
          <a:r>
            <a:rPr lang="zh-CN" altLang="en-US" sz="3200" kern="1200" dirty="0" smtClean="0">
              <a:latin typeface="等线" panose="02010600030101010101" pitchFamily="2" charset="-122"/>
              <a:ea typeface="等线" panose="02010600030101010101" pitchFamily="2" charset="-122"/>
            </a:rPr>
            <a:t>反馈为主</a:t>
          </a:r>
          <a:endParaRPr lang="zh-CN" sz="3200" kern="1200" dirty="0">
            <a:latin typeface="等线" panose="02010600030101010101" pitchFamily="2" charset="-122"/>
            <a:ea typeface="等线" panose="02010600030101010101" pitchFamily="2" charset="-122"/>
          </a:endParaRPr>
        </a:p>
      </dsp:txBody>
      <dsp:txXfrm>
        <a:off x="1371750" y="1132229"/>
        <a:ext cx="3349511" cy="4764798"/>
      </dsp:txXfrm>
    </dsp:sp>
    <dsp:sp modelId="{DCF295C4-EC10-4EA8-BD08-E63F5581E2AC}">
      <dsp:nvSpPr>
        <dsp:cNvPr id="0" name=""/>
        <dsp:cNvSpPr/>
      </dsp:nvSpPr>
      <dsp:spPr>
        <a:xfrm>
          <a:off x="1371750" y="0"/>
          <a:ext cx="3349511" cy="11322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b" anchorCtr="0">
          <a:noAutofit/>
        </a:bodyPr>
        <a:lstStyle/>
        <a:p>
          <a:pPr lvl="0" algn="l" defTabSz="2133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4800" b="0" i="0" kern="1200" baseline="0" dirty="0" smtClean="0">
              <a:latin typeface="等线" panose="02010600030101010101" pitchFamily="2" charset="-122"/>
              <a:ea typeface="等线" panose="02010600030101010101" pitchFamily="2" charset="-122"/>
            </a:rPr>
            <a:t>价值观</a:t>
          </a:r>
          <a:r>
            <a:rPr lang="zh-CN" altLang="en-US" sz="4800" b="0" i="0" kern="1200" baseline="0" dirty="0" smtClean="0">
              <a:latin typeface="等线" panose="02010600030101010101" pitchFamily="2" charset="-122"/>
              <a:ea typeface="等线" panose="02010600030101010101" pitchFamily="2" charset="-122"/>
            </a:rPr>
            <a:t>打分</a:t>
          </a:r>
          <a:endParaRPr lang="zh-CN" sz="4800" kern="1200" dirty="0">
            <a:latin typeface="等线" panose="02010600030101010101" pitchFamily="2" charset="-122"/>
            <a:ea typeface="等线" panose="02010600030101010101" pitchFamily="2" charset="-122"/>
          </a:endParaRPr>
        </a:p>
      </dsp:txBody>
      <dsp:txXfrm>
        <a:off x="1371750" y="0"/>
        <a:ext cx="3349511" cy="1132229"/>
      </dsp:txXfrm>
    </dsp:sp>
    <dsp:sp modelId="{CF4C33C5-F54B-4A3E-BC49-B10F8E0653E3}">
      <dsp:nvSpPr>
        <dsp:cNvPr id="0" name=""/>
        <dsp:cNvSpPr/>
      </dsp:nvSpPr>
      <dsp:spPr>
        <a:xfrm>
          <a:off x="4957142" y="0"/>
          <a:ext cx="1132229" cy="1132229"/>
        </a:xfrm>
        <a:prstGeom prst="ellipse">
          <a:avLst/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FEE2AE1-DEFF-498A-8FD1-368EA0C109F5}">
      <dsp:nvSpPr>
        <dsp:cNvPr id="0" name=""/>
        <dsp:cNvSpPr/>
      </dsp:nvSpPr>
      <dsp:spPr>
        <a:xfrm>
          <a:off x="5070365" y="113222"/>
          <a:ext cx="905783" cy="905783"/>
        </a:xfrm>
        <a:prstGeom prst="chord">
          <a:avLst>
            <a:gd name="adj1" fmla="val 20431728"/>
            <a:gd name="adj2" fmla="val 11968272"/>
          </a:avLst>
        </a:prstGeom>
        <a:solidFill>
          <a:schemeClr val="accent4">
            <a:hueOff val="-1902047"/>
            <a:satOff val="13846"/>
            <a:lumOff val="-9902"/>
            <a:alphaOff val="0"/>
          </a:schemeClr>
        </a:solidFill>
        <a:ln w="25400" cap="flat" cmpd="sng" algn="ctr">
          <a:solidFill>
            <a:schemeClr val="accent4">
              <a:hueOff val="-1902047"/>
              <a:satOff val="13846"/>
              <a:lumOff val="-990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5DEE18-3CBA-4A62-BE7D-B583826EF7C0}">
      <dsp:nvSpPr>
        <dsp:cNvPr id="0" name=""/>
        <dsp:cNvSpPr/>
      </dsp:nvSpPr>
      <dsp:spPr>
        <a:xfrm>
          <a:off x="6325253" y="1132229"/>
          <a:ext cx="3349511" cy="47647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280" tIns="81280" rIns="81280" bIns="81280" numCol="1" spcCol="1270" anchor="t" anchorCtr="0">
          <a:noAutofit/>
        </a:bodyPr>
        <a:lstStyle/>
        <a:p>
          <a:pPr lvl="0" algn="l" defTabSz="1422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200" kern="1200" dirty="0" smtClean="0">
              <a:latin typeface="等线" panose="02010600030101010101" pitchFamily="2" charset="-122"/>
              <a:ea typeface="等线" panose="02010600030101010101" pitchFamily="2" charset="-122"/>
            </a:rPr>
            <a:t>考评期间内的绩效最高者折算成总分</a:t>
          </a:r>
          <a:r>
            <a:rPr lang="en-US" altLang="zh-CN" sz="3200" kern="1200" dirty="0" smtClean="0">
              <a:latin typeface="等线" panose="02010600030101010101" pitchFamily="2" charset="-122"/>
              <a:ea typeface="等线" panose="02010600030101010101" pitchFamily="2" charset="-122"/>
            </a:rPr>
            <a:t>50</a:t>
          </a:r>
          <a:r>
            <a:rPr lang="zh-CN" altLang="en-US" sz="3200" kern="1200" dirty="0" smtClean="0">
              <a:latin typeface="等线" panose="02010600030101010101" pitchFamily="2" charset="-122"/>
              <a:ea typeface="等线" panose="02010600030101010101" pitchFamily="2" charset="-122"/>
            </a:rPr>
            <a:t>分，其他人按比例折算</a:t>
          </a:r>
          <a:endParaRPr lang="en-US" altLang="zh-CN" sz="3200" kern="1200" dirty="0" smtClean="0">
            <a:latin typeface="等线" panose="02010600030101010101" pitchFamily="2" charset="-122"/>
            <a:ea typeface="等线" panose="02010600030101010101" pitchFamily="2" charset="-122"/>
          </a:endParaRPr>
        </a:p>
      </dsp:txBody>
      <dsp:txXfrm>
        <a:off x="6325253" y="1132229"/>
        <a:ext cx="3349511" cy="4764798"/>
      </dsp:txXfrm>
    </dsp:sp>
    <dsp:sp modelId="{3E06FAD7-B7B2-4C54-97EC-BB53D91EC9FF}">
      <dsp:nvSpPr>
        <dsp:cNvPr id="0" name=""/>
        <dsp:cNvSpPr/>
      </dsp:nvSpPr>
      <dsp:spPr>
        <a:xfrm>
          <a:off x="6325253" y="0"/>
          <a:ext cx="3349511" cy="11322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b" anchorCtr="0">
          <a:noAutofit/>
        </a:bodyPr>
        <a:lstStyle/>
        <a:p>
          <a:pPr lvl="0" algn="l" defTabSz="2133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800" b="0" i="0" kern="1200" baseline="0" dirty="0" smtClean="0">
              <a:latin typeface="等线" panose="02010600030101010101" pitchFamily="2" charset="-122"/>
              <a:ea typeface="等线" panose="02010600030101010101" pitchFamily="2" charset="-122"/>
            </a:rPr>
            <a:t>绩效打分</a:t>
          </a:r>
          <a:endParaRPr lang="zh-CN" sz="4800" kern="1200" dirty="0">
            <a:latin typeface="等线" panose="02010600030101010101" pitchFamily="2" charset="-122"/>
            <a:ea typeface="等线" panose="02010600030101010101" pitchFamily="2" charset="-122"/>
          </a:endParaRPr>
        </a:p>
      </dsp:txBody>
      <dsp:txXfrm>
        <a:off x="6325253" y="0"/>
        <a:ext cx="3349511" cy="1132229"/>
      </dsp:txXfrm>
    </dsp:sp>
    <dsp:sp modelId="{C02C6480-77CB-42EA-8154-F7E3DA3D5CDD}">
      <dsp:nvSpPr>
        <dsp:cNvPr id="0" name=""/>
        <dsp:cNvSpPr/>
      </dsp:nvSpPr>
      <dsp:spPr>
        <a:xfrm>
          <a:off x="9910646" y="0"/>
          <a:ext cx="1132229" cy="1132229"/>
        </a:xfrm>
        <a:prstGeom prst="ellipse">
          <a:avLst/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0D60CC4-7BCA-434E-8DD0-7F647E894A8F}">
      <dsp:nvSpPr>
        <dsp:cNvPr id="0" name=""/>
        <dsp:cNvSpPr/>
      </dsp:nvSpPr>
      <dsp:spPr>
        <a:xfrm>
          <a:off x="10023869" y="113222"/>
          <a:ext cx="905783" cy="905783"/>
        </a:xfrm>
        <a:prstGeom prst="chord">
          <a:avLst>
            <a:gd name="adj1" fmla="val 16200000"/>
            <a:gd name="adj2" fmla="val 16200000"/>
          </a:avLst>
        </a:prstGeom>
        <a:solidFill>
          <a:schemeClr val="accent4">
            <a:hueOff val="-3804093"/>
            <a:satOff val="27692"/>
            <a:lumOff val="-19804"/>
            <a:alphaOff val="0"/>
          </a:schemeClr>
        </a:solidFill>
        <a:ln w="25400" cap="flat" cmpd="sng" algn="ctr">
          <a:solidFill>
            <a:schemeClr val="accent4">
              <a:hueOff val="-3804093"/>
              <a:satOff val="27692"/>
              <a:lumOff val="-1980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EF9E15E-7740-41D5-8F74-2DAAD22F2F5B}">
      <dsp:nvSpPr>
        <dsp:cNvPr id="0" name=""/>
        <dsp:cNvSpPr/>
      </dsp:nvSpPr>
      <dsp:spPr>
        <a:xfrm>
          <a:off x="11278756" y="1132229"/>
          <a:ext cx="3349511" cy="47647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280" tIns="81280" rIns="81280" bIns="81280" numCol="1" spcCol="1270" anchor="t" anchorCtr="0">
          <a:noAutofit/>
        </a:bodyPr>
        <a:lstStyle/>
        <a:p>
          <a:pPr lvl="0" algn="l" defTabSz="1422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200" kern="1200" dirty="0" smtClean="0">
              <a:latin typeface="等线" panose="02010600030101010101" pitchFamily="2" charset="-122"/>
              <a:ea typeface="等线" panose="02010600030101010101" pitchFamily="2" charset="-122"/>
            </a:rPr>
            <a:t>百分制</a:t>
          </a:r>
          <a:endParaRPr lang="zh-CN" altLang="en-US" sz="3200" kern="1200" dirty="0">
            <a:latin typeface="等线" panose="02010600030101010101" pitchFamily="2" charset="-122"/>
            <a:ea typeface="等线" panose="02010600030101010101" pitchFamily="2" charset="-122"/>
          </a:endParaRPr>
        </a:p>
      </dsp:txBody>
      <dsp:txXfrm>
        <a:off x="11278756" y="1132229"/>
        <a:ext cx="3349511" cy="4764798"/>
      </dsp:txXfrm>
    </dsp:sp>
    <dsp:sp modelId="{C0EE9139-D51B-4DFE-8899-03C7935247EE}">
      <dsp:nvSpPr>
        <dsp:cNvPr id="0" name=""/>
        <dsp:cNvSpPr/>
      </dsp:nvSpPr>
      <dsp:spPr>
        <a:xfrm>
          <a:off x="11278756" y="0"/>
          <a:ext cx="3349511" cy="11322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b" anchorCtr="0">
          <a:noAutofit/>
        </a:bodyPr>
        <a:lstStyle/>
        <a:p>
          <a:pPr lvl="0" algn="l" defTabSz="2133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800" kern="1200" dirty="0" smtClean="0">
              <a:latin typeface="等线" panose="02010600030101010101" pitchFamily="2" charset="-122"/>
              <a:ea typeface="等线" panose="02010600030101010101" pitchFamily="2" charset="-122"/>
            </a:rPr>
            <a:t>考评分数</a:t>
          </a:r>
          <a:endParaRPr lang="zh-CN" sz="4800" kern="1200" dirty="0">
            <a:latin typeface="等线" panose="02010600030101010101" pitchFamily="2" charset="-122"/>
            <a:ea typeface="等线" panose="02010600030101010101" pitchFamily="2" charset="-122"/>
          </a:endParaRPr>
        </a:p>
      </dsp:txBody>
      <dsp:txXfrm>
        <a:off x="11278756" y="0"/>
        <a:ext cx="3349511" cy="1132229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82CE2F-3592-4DF6-AC48-AD24BB8E9902}">
      <dsp:nvSpPr>
        <dsp:cNvPr id="0" name=""/>
        <dsp:cNvSpPr/>
      </dsp:nvSpPr>
      <dsp:spPr>
        <a:xfrm rot="5400000">
          <a:off x="9337648" y="-3913967"/>
          <a:ext cx="1224098" cy="9364421"/>
        </a:xfrm>
        <a:prstGeom prst="round2Same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2400" b="0" i="0" kern="1200" dirty="0" smtClean="0">
              <a:latin typeface="等线" panose="02010600030101010101" pitchFamily="2" charset="-122"/>
              <a:ea typeface="等线" panose="02010600030101010101" pitchFamily="2" charset="-122"/>
            </a:rPr>
            <a:t>考评分数＜</a:t>
          </a:r>
          <a:r>
            <a:rPr lang="en-US" altLang="zh-CN" sz="2400" b="0" i="0" kern="1200" dirty="0" smtClean="0">
              <a:latin typeface="等线" panose="02010600030101010101" pitchFamily="2" charset="-122"/>
              <a:ea typeface="等线" panose="02010600030101010101" pitchFamily="2" charset="-122"/>
            </a:rPr>
            <a:t>70</a:t>
          </a:r>
          <a:r>
            <a:rPr lang="zh-CN" altLang="en-US" sz="2400" b="0" i="0" kern="1200" dirty="0" smtClean="0">
              <a:latin typeface="等线" panose="02010600030101010101" pitchFamily="2" charset="-122"/>
              <a:ea typeface="等线" panose="02010600030101010101" pitchFamily="2" charset="-122"/>
            </a:rPr>
            <a:t>分</a:t>
          </a:r>
          <a:endParaRPr lang="zh-CN" sz="2400" kern="1200" dirty="0">
            <a:latin typeface="等线" panose="02010600030101010101" pitchFamily="2" charset="-122"/>
            <a:ea typeface="等线" panose="02010600030101010101" pitchFamily="2" charset="-122"/>
          </a:endParaRPr>
        </a:p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2400" b="0" i="0" kern="1200" dirty="0" smtClean="0">
              <a:latin typeface="等线" panose="02010600030101010101" pitchFamily="2" charset="-122"/>
              <a:ea typeface="等线" panose="02010600030101010101" pitchFamily="2" charset="-122"/>
            </a:rPr>
            <a:t>帮助员工在公司内寻找更擅长的职位，或说服员工离职</a:t>
          </a:r>
          <a:endParaRPr lang="zh-CN" sz="2400" kern="1200" dirty="0">
            <a:latin typeface="等线" panose="02010600030101010101" pitchFamily="2" charset="-122"/>
            <a:ea typeface="等线" panose="02010600030101010101" pitchFamily="2" charset="-122"/>
          </a:endParaRPr>
        </a:p>
      </dsp:txBody>
      <dsp:txXfrm rot="-5400000">
        <a:off x="5267487" y="215950"/>
        <a:ext cx="9304665" cy="1104586"/>
      </dsp:txXfrm>
    </dsp:sp>
    <dsp:sp modelId="{A7E40485-A7DA-4FC2-A24C-9E31C4D356B9}">
      <dsp:nvSpPr>
        <dsp:cNvPr id="0" name=""/>
        <dsp:cNvSpPr/>
      </dsp:nvSpPr>
      <dsp:spPr>
        <a:xfrm>
          <a:off x="0" y="3181"/>
          <a:ext cx="5267486" cy="15301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68580" rIns="137160" bIns="68580" numCol="1" spcCol="1270" anchor="ctr" anchorCtr="0">
          <a:noAutofit/>
        </a:bodyPr>
        <a:lstStyle/>
        <a:p>
          <a:pPr lvl="0" algn="ctr" defTabSz="1600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b="1" i="0" kern="1200" baseline="0" dirty="0" smtClean="0">
              <a:solidFill>
                <a:srgbClr val="1155AA"/>
              </a:solidFill>
              <a:latin typeface="等线" panose="02010600030101010101" pitchFamily="2" charset="-122"/>
              <a:ea typeface="等线" panose="02010600030101010101" pitchFamily="2" charset="-122"/>
            </a:rPr>
            <a:t>B</a:t>
          </a:r>
          <a:r>
            <a:rPr lang="zh-CN" sz="3600" b="0" i="0" kern="1200" baseline="0" smtClean="0">
              <a:solidFill>
                <a:srgbClr val="1155AA"/>
              </a:solidFill>
              <a:latin typeface="等线" panose="02010600030101010101" pitchFamily="2" charset="-122"/>
              <a:ea typeface="等线" panose="02010600030101010101" pitchFamily="2" charset="-122"/>
            </a:rPr>
            <a:t>：</a:t>
          </a:r>
          <a:r>
            <a:rPr lang="zh-CN" altLang="en-US" sz="3600" b="0" i="0" kern="1200" baseline="0" smtClean="0">
              <a:solidFill>
                <a:srgbClr val="1155AA"/>
              </a:solidFill>
              <a:latin typeface="等线" panose="02010600030101010101" pitchFamily="2" charset="-122"/>
              <a:ea typeface="等线" panose="02010600030101010101" pitchFamily="2" charset="-122"/>
            </a:rPr>
            <a:t>低于预期</a:t>
          </a:r>
          <a:endParaRPr lang="zh-CN" sz="3600" kern="1200" dirty="0">
            <a:solidFill>
              <a:srgbClr val="1155AA"/>
            </a:solidFill>
            <a:latin typeface="等线" panose="02010600030101010101" pitchFamily="2" charset="-122"/>
            <a:ea typeface="等线" panose="02010600030101010101" pitchFamily="2" charset="-122"/>
          </a:endParaRPr>
        </a:p>
      </dsp:txBody>
      <dsp:txXfrm>
        <a:off x="74694" y="77875"/>
        <a:ext cx="5118098" cy="1380735"/>
      </dsp:txXfrm>
    </dsp:sp>
    <dsp:sp modelId="{17DC0189-AF32-4129-AC24-110F450E3323}">
      <dsp:nvSpPr>
        <dsp:cNvPr id="0" name=""/>
        <dsp:cNvSpPr/>
      </dsp:nvSpPr>
      <dsp:spPr>
        <a:xfrm rot="5400000">
          <a:off x="9337648" y="-2307337"/>
          <a:ext cx="1224098" cy="9364421"/>
        </a:xfrm>
        <a:prstGeom prst="round2Same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2400" b="0" i="0" kern="1200" dirty="0" smtClean="0">
              <a:latin typeface="等线" panose="02010600030101010101" pitchFamily="2" charset="-122"/>
              <a:ea typeface="等线" panose="02010600030101010101" pitchFamily="2" charset="-122"/>
            </a:rPr>
            <a:t>考评分数≥</a:t>
          </a:r>
          <a:r>
            <a:rPr lang="en-US" altLang="zh-CN" sz="2400" b="0" i="0" kern="1200" dirty="0" smtClean="0">
              <a:latin typeface="等线" panose="02010600030101010101" pitchFamily="2" charset="-122"/>
              <a:ea typeface="等线" panose="02010600030101010101" pitchFamily="2" charset="-122"/>
            </a:rPr>
            <a:t>70</a:t>
          </a:r>
          <a:r>
            <a:rPr lang="zh-CN" sz="2400" b="0" i="0" kern="1200" dirty="0" smtClean="0">
              <a:latin typeface="等线" panose="02010600030101010101" pitchFamily="2" charset="-122"/>
              <a:ea typeface="等线" panose="02010600030101010101" pitchFamily="2" charset="-122"/>
            </a:rPr>
            <a:t>分</a:t>
          </a:r>
          <a:endParaRPr lang="zh-CN" sz="2400" kern="1200" dirty="0">
            <a:latin typeface="等线" panose="02010600030101010101" pitchFamily="2" charset="-122"/>
            <a:ea typeface="等线" panose="02010600030101010101" pitchFamily="2" charset="-122"/>
          </a:endParaRPr>
        </a:p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2400" b="0" i="0" kern="1200" dirty="0" smtClean="0">
              <a:latin typeface="等线" panose="02010600030101010101" pitchFamily="2" charset="-122"/>
              <a:ea typeface="等线" panose="02010600030101010101" pitchFamily="2" charset="-122"/>
            </a:rPr>
            <a:t>奖金和涨薪根据年度总分和当前薪酬按公司政策实施</a:t>
          </a:r>
          <a:endParaRPr lang="zh-CN" altLang="en-US" sz="2400" kern="1200" dirty="0">
            <a:latin typeface="等线" panose="02010600030101010101" pitchFamily="2" charset="-122"/>
            <a:ea typeface="等线" panose="02010600030101010101" pitchFamily="2" charset="-122"/>
          </a:endParaRPr>
        </a:p>
      </dsp:txBody>
      <dsp:txXfrm rot="-5400000">
        <a:off x="5267487" y="1822580"/>
        <a:ext cx="9304665" cy="1104586"/>
      </dsp:txXfrm>
    </dsp:sp>
    <dsp:sp modelId="{E1122BE4-199B-4F20-B6C0-E421995B428A}">
      <dsp:nvSpPr>
        <dsp:cNvPr id="0" name=""/>
        <dsp:cNvSpPr/>
      </dsp:nvSpPr>
      <dsp:spPr>
        <a:xfrm>
          <a:off x="0" y="1609810"/>
          <a:ext cx="5267486" cy="15301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68580" rIns="137160" bIns="68580" numCol="1" spcCol="1270" anchor="ctr" anchorCtr="0">
          <a:noAutofit/>
        </a:bodyPr>
        <a:lstStyle/>
        <a:p>
          <a:pPr lvl="0" algn="ctr" defTabSz="1600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b="1" i="0" kern="1200" baseline="0" dirty="0" smtClean="0">
              <a:solidFill>
                <a:srgbClr val="00B050"/>
              </a:solidFill>
              <a:latin typeface="等线" panose="02010600030101010101" pitchFamily="2" charset="-122"/>
              <a:ea typeface="等线" panose="02010600030101010101" pitchFamily="2" charset="-122"/>
            </a:rPr>
            <a:t>A</a:t>
          </a:r>
          <a:r>
            <a:rPr lang="zh-CN" sz="3600" b="0" i="0" kern="1200" baseline="0" dirty="0" smtClean="0">
              <a:solidFill>
                <a:srgbClr val="00B050"/>
              </a:solidFill>
              <a:latin typeface="等线" panose="02010600030101010101" pitchFamily="2" charset="-122"/>
              <a:ea typeface="等线" panose="02010600030101010101" pitchFamily="2" charset="-122"/>
            </a:rPr>
            <a:t>：符合预期 </a:t>
          </a:r>
          <a:endParaRPr lang="zh-CN" sz="3600" kern="1200" dirty="0">
            <a:solidFill>
              <a:srgbClr val="00B050"/>
            </a:solidFill>
            <a:latin typeface="等线" panose="02010600030101010101" pitchFamily="2" charset="-122"/>
            <a:ea typeface="等线" panose="02010600030101010101" pitchFamily="2" charset="-122"/>
          </a:endParaRPr>
        </a:p>
      </dsp:txBody>
      <dsp:txXfrm>
        <a:off x="74694" y="1684504"/>
        <a:ext cx="5118098" cy="1380735"/>
      </dsp:txXfrm>
    </dsp:sp>
    <dsp:sp modelId="{17512996-AB43-4DE6-9F27-F00A02C9489E}">
      <dsp:nvSpPr>
        <dsp:cNvPr id="0" name=""/>
        <dsp:cNvSpPr/>
      </dsp:nvSpPr>
      <dsp:spPr>
        <a:xfrm rot="5400000">
          <a:off x="9337648" y="-700708"/>
          <a:ext cx="1224098" cy="9364421"/>
        </a:xfrm>
        <a:prstGeom prst="round2Same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2400" kern="1200" dirty="0" smtClean="0">
              <a:latin typeface="等线" panose="02010600030101010101" pitchFamily="2" charset="-122"/>
              <a:ea typeface="等线" panose="02010600030101010101" pitchFamily="2" charset="-122"/>
            </a:rPr>
            <a:t>考评成绩最高的</a:t>
          </a:r>
          <a:r>
            <a:rPr lang="en-US" altLang="zh-CN" sz="2400" kern="1200" dirty="0" smtClean="0">
              <a:latin typeface="等线" panose="02010600030101010101" pitchFamily="2" charset="-122"/>
              <a:ea typeface="等线" panose="02010600030101010101" pitchFamily="2" charset="-122"/>
            </a:rPr>
            <a:t>20%</a:t>
          </a:r>
          <a:r>
            <a:rPr lang="zh-CN" altLang="en-US" sz="2400" kern="1200" dirty="0" smtClean="0">
              <a:latin typeface="等线" panose="02010600030101010101" pitchFamily="2" charset="-122"/>
              <a:ea typeface="等线" panose="02010600030101010101" pitchFamily="2" charset="-122"/>
            </a:rPr>
            <a:t>且价值观不低于</a:t>
          </a:r>
          <a:r>
            <a:rPr lang="en-US" altLang="zh-CN" sz="2400" kern="1200" dirty="0" smtClean="0">
              <a:latin typeface="等线" panose="02010600030101010101" pitchFamily="2" charset="-122"/>
              <a:ea typeface="等线" panose="02010600030101010101" pitchFamily="2" charset="-122"/>
            </a:rPr>
            <a:t>21</a:t>
          </a:r>
          <a:r>
            <a:rPr lang="zh-CN" altLang="en-US" sz="2400" kern="1200" dirty="0" smtClean="0">
              <a:latin typeface="等线" panose="02010600030101010101" pitchFamily="2" charset="-122"/>
              <a:ea typeface="等线" panose="02010600030101010101" pitchFamily="2" charset="-122"/>
            </a:rPr>
            <a:t>分（或取得较大进步）</a:t>
          </a:r>
          <a:endParaRPr lang="zh-CN" altLang="en-US" sz="2400" kern="1200" dirty="0">
            <a:latin typeface="等线" panose="02010600030101010101" pitchFamily="2" charset="-122"/>
            <a:ea typeface="等线" panose="02010600030101010101" pitchFamily="2" charset="-122"/>
          </a:endParaRPr>
        </a:p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2400" kern="1200" dirty="0" smtClean="0">
              <a:latin typeface="等线" panose="02010600030101010101" pitchFamily="2" charset="-122"/>
              <a:ea typeface="等线" panose="02010600030101010101" pitchFamily="2" charset="-122"/>
            </a:rPr>
            <a:t>做出过超出预期的贡献</a:t>
          </a:r>
          <a:endParaRPr lang="zh-CN" altLang="en-US" sz="2400" kern="1200" dirty="0">
            <a:latin typeface="等线" panose="02010600030101010101" pitchFamily="2" charset="-122"/>
            <a:ea typeface="等线" panose="02010600030101010101" pitchFamily="2" charset="-122"/>
          </a:endParaRPr>
        </a:p>
      </dsp:txBody>
      <dsp:txXfrm rot="-5400000">
        <a:off x="5267487" y="3429209"/>
        <a:ext cx="9304665" cy="1104586"/>
      </dsp:txXfrm>
    </dsp:sp>
    <dsp:sp modelId="{BFDABDCB-D7CB-43A5-8BB9-FBE66B0559B7}">
      <dsp:nvSpPr>
        <dsp:cNvPr id="0" name=""/>
        <dsp:cNvSpPr/>
      </dsp:nvSpPr>
      <dsp:spPr>
        <a:xfrm>
          <a:off x="0" y="3216440"/>
          <a:ext cx="5267486" cy="15301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68580" rIns="137160" bIns="68580" numCol="1" spcCol="1270" anchor="ctr" anchorCtr="0">
          <a:noAutofit/>
        </a:bodyPr>
        <a:lstStyle/>
        <a:p>
          <a:pPr lvl="0" algn="ctr" defTabSz="1600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b="1" i="0" kern="1200" baseline="0" dirty="0" smtClean="0">
              <a:solidFill>
                <a:srgbClr val="FFAA11"/>
              </a:solidFill>
              <a:latin typeface="等线" panose="02010600030101010101" pitchFamily="2" charset="-122"/>
              <a:ea typeface="等线" panose="02010600030101010101" pitchFamily="2" charset="-122"/>
            </a:rPr>
            <a:t>A+</a:t>
          </a:r>
          <a:r>
            <a:rPr lang="zh-CN" sz="3600" b="0" i="0" kern="1200" baseline="0" dirty="0" smtClean="0">
              <a:solidFill>
                <a:srgbClr val="FFAA11"/>
              </a:solidFill>
              <a:latin typeface="等线" panose="02010600030101010101" pitchFamily="2" charset="-122"/>
              <a:ea typeface="等线" panose="02010600030101010101" pitchFamily="2" charset="-122"/>
            </a:rPr>
            <a:t>：超出</a:t>
          </a:r>
          <a:r>
            <a:rPr lang="zh-CN" altLang="en-US" sz="3600" b="0" i="0" kern="1200" baseline="0" dirty="0" smtClean="0">
              <a:solidFill>
                <a:srgbClr val="FFAA11"/>
              </a:solidFill>
              <a:latin typeface="等线" panose="02010600030101010101" pitchFamily="2" charset="-122"/>
              <a:ea typeface="等线" panose="02010600030101010101" pitchFamily="2" charset="-122"/>
            </a:rPr>
            <a:t>预期</a:t>
          </a:r>
          <a:r>
            <a:rPr lang="zh-CN" sz="3600" b="0" i="0" kern="1200" baseline="0" dirty="0" smtClean="0">
              <a:solidFill>
                <a:srgbClr val="FFAA11"/>
              </a:solidFill>
              <a:latin typeface="等线" panose="02010600030101010101" pitchFamily="2" charset="-122"/>
              <a:ea typeface="等线" panose="02010600030101010101" pitchFamily="2" charset="-122"/>
            </a:rPr>
            <a:t> </a:t>
          </a:r>
          <a:endParaRPr lang="zh-CN" sz="3600" kern="1200" dirty="0">
            <a:solidFill>
              <a:srgbClr val="FFAA11"/>
            </a:solidFill>
            <a:latin typeface="等线" panose="02010600030101010101" pitchFamily="2" charset="-122"/>
            <a:ea typeface="等线" panose="02010600030101010101" pitchFamily="2" charset="-122"/>
          </a:endParaRPr>
        </a:p>
      </dsp:txBody>
      <dsp:txXfrm>
        <a:off x="74694" y="3291134"/>
        <a:ext cx="5118098" cy="1380735"/>
      </dsp:txXfrm>
    </dsp:sp>
    <dsp:sp modelId="{DD0A22BF-F14E-4DA3-B55F-5D9021CCF85B}">
      <dsp:nvSpPr>
        <dsp:cNvPr id="0" name=""/>
        <dsp:cNvSpPr/>
      </dsp:nvSpPr>
      <dsp:spPr>
        <a:xfrm rot="5400000">
          <a:off x="9337648" y="905921"/>
          <a:ext cx="1224098" cy="9364421"/>
        </a:xfrm>
        <a:prstGeom prst="round2Same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2400" kern="1200" dirty="0" smtClean="0">
              <a:latin typeface="等线" panose="02010600030101010101" pitchFamily="2" charset="-122"/>
              <a:ea typeface="等线" panose="02010600030101010101" pitchFamily="2" charset="-122"/>
            </a:rPr>
            <a:t>考评成绩最高的</a:t>
          </a:r>
          <a:r>
            <a:rPr lang="en-US" altLang="zh-CN" sz="2400" kern="1200" dirty="0" smtClean="0">
              <a:latin typeface="等线" panose="02010600030101010101" pitchFamily="2" charset="-122"/>
              <a:ea typeface="等线" panose="02010600030101010101" pitchFamily="2" charset="-122"/>
            </a:rPr>
            <a:t>10%</a:t>
          </a:r>
          <a:r>
            <a:rPr lang="zh-CN" altLang="en-US" sz="2400" kern="1200" dirty="0" smtClean="0">
              <a:latin typeface="等线" panose="02010600030101010101" pitchFamily="2" charset="-122"/>
              <a:ea typeface="等线" panose="02010600030101010101" pitchFamily="2" charset="-122"/>
            </a:rPr>
            <a:t>且价值观不低于</a:t>
          </a:r>
          <a:r>
            <a:rPr lang="en-US" altLang="zh-CN" sz="2400" kern="1200" dirty="0" smtClean="0">
              <a:latin typeface="等线" panose="02010600030101010101" pitchFamily="2" charset="-122"/>
              <a:ea typeface="等线" panose="02010600030101010101" pitchFamily="2" charset="-122"/>
            </a:rPr>
            <a:t>24</a:t>
          </a:r>
          <a:r>
            <a:rPr lang="zh-CN" altLang="en-US" sz="2400" kern="1200" dirty="0" smtClean="0">
              <a:latin typeface="等线" panose="02010600030101010101" pitchFamily="2" charset="-122"/>
              <a:ea typeface="等线" panose="02010600030101010101" pitchFamily="2" charset="-122"/>
            </a:rPr>
            <a:t>分</a:t>
          </a:r>
          <a:endParaRPr lang="zh-CN" altLang="en-US" sz="2400" kern="1200" dirty="0">
            <a:latin typeface="等线" panose="02010600030101010101" pitchFamily="2" charset="-122"/>
            <a:ea typeface="等线" panose="02010600030101010101" pitchFamily="2" charset="-122"/>
          </a:endParaRPr>
        </a:p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2400" kern="1200" dirty="0" smtClean="0">
              <a:latin typeface="等线" panose="02010600030101010101" pitchFamily="2" charset="-122"/>
              <a:ea typeface="等线" panose="02010600030101010101" pitchFamily="2" charset="-122"/>
            </a:rPr>
            <a:t>做出过超出预期的贡献</a:t>
          </a:r>
          <a:endParaRPr lang="zh-CN" altLang="en-US" sz="2400" kern="1200" dirty="0">
            <a:latin typeface="等线" panose="02010600030101010101" pitchFamily="2" charset="-122"/>
            <a:ea typeface="等线" panose="02010600030101010101" pitchFamily="2" charset="-122"/>
          </a:endParaRPr>
        </a:p>
      </dsp:txBody>
      <dsp:txXfrm rot="-5400000">
        <a:off x="5267487" y="5035838"/>
        <a:ext cx="9304665" cy="1104586"/>
      </dsp:txXfrm>
    </dsp:sp>
    <dsp:sp modelId="{ADD8325A-D970-4520-B13C-F50D1655F3A1}">
      <dsp:nvSpPr>
        <dsp:cNvPr id="0" name=""/>
        <dsp:cNvSpPr/>
      </dsp:nvSpPr>
      <dsp:spPr>
        <a:xfrm>
          <a:off x="0" y="4823070"/>
          <a:ext cx="5267486" cy="15301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68580" rIns="137160" bIns="68580" numCol="1" spcCol="1270" anchor="ctr" anchorCtr="0">
          <a:noAutofit/>
        </a:bodyPr>
        <a:lstStyle/>
        <a:p>
          <a:pPr lvl="0" algn="ctr" defTabSz="1600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b="1" i="0" kern="1200" baseline="0" dirty="0" smtClean="0">
              <a:solidFill>
                <a:srgbClr val="FF3300"/>
              </a:solidFill>
              <a:latin typeface="等线" panose="02010600030101010101" pitchFamily="2" charset="-122"/>
              <a:ea typeface="等线" panose="02010600030101010101" pitchFamily="2" charset="-122"/>
            </a:rPr>
            <a:t>A++</a:t>
          </a:r>
          <a:r>
            <a:rPr lang="zh-CN" sz="3600" b="0" i="0" kern="1200" baseline="0" dirty="0" smtClean="0">
              <a:solidFill>
                <a:srgbClr val="FF3300"/>
              </a:solidFill>
              <a:latin typeface="等线" panose="02010600030101010101" pitchFamily="2" charset="-122"/>
              <a:ea typeface="等线" panose="02010600030101010101" pitchFamily="2" charset="-122"/>
            </a:rPr>
            <a:t>：表现杰出 </a:t>
          </a:r>
          <a:endParaRPr lang="zh-CN" sz="3600" kern="1200" dirty="0">
            <a:solidFill>
              <a:srgbClr val="FF3300"/>
            </a:solidFill>
            <a:latin typeface="等线" panose="02010600030101010101" pitchFamily="2" charset="-122"/>
            <a:ea typeface="等线" panose="02010600030101010101" pitchFamily="2" charset="-122"/>
          </a:endParaRPr>
        </a:p>
      </dsp:txBody>
      <dsp:txXfrm>
        <a:off x="74694" y="4897764"/>
        <a:ext cx="5118098" cy="1380735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8A9820-0B7A-4F2E-AA22-193A2F61FF05}">
      <dsp:nvSpPr>
        <dsp:cNvPr id="0" name=""/>
        <dsp:cNvSpPr/>
      </dsp:nvSpPr>
      <dsp:spPr>
        <a:xfrm>
          <a:off x="7323" y="0"/>
          <a:ext cx="7044463" cy="635637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lvl="0" algn="ctr" defTabSz="2889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6500" b="0" i="0" kern="1200" baseline="0" dirty="0" smtClean="0">
              <a:latin typeface="等线" panose="02010600030101010101" pitchFamily="2" charset="-122"/>
              <a:ea typeface="等线" panose="02010600030101010101" pitchFamily="2" charset="-122"/>
            </a:rPr>
            <a:t>调薪时间</a:t>
          </a:r>
          <a:endParaRPr lang="zh-CN" altLang="en-US" sz="6500" kern="1200" dirty="0">
            <a:latin typeface="等线" panose="02010600030101010101" pitchFamily="2" charset="-122"/>
            <a:ea typeface="等线" panose="02010600030101010101" pitchFamily="2" charset="-122"/>
          </a:endParaRPr>
        </a:p>
      </dsp:txBody>
      <dsp:txXfrm>
        <a:off x="7323" y="0"/>
        <a:ext cx="7044463" cy="1906912"/>
      </dsp:txXfrm>
    </dsp:sp>
    <dsp:sp modelId="{88DA9B83-BE7A-4131-8877-429152A45831}">
      <dsp:nvSpPr>
        <dsp:cNvPr id="0" name=""/>
        <dsp:cNvSpPr/>
      </dsp:nvSpPr>
      <dsp:spPr>
        <a:xfrm>
          <a:off x="711769" y="1907067"/>
          <a:ext cx="5635570" cy="92598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45720" rIns="60960" bIns="45720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0" i="0" kern="1200" baseline="0" dirty="0" smtClean="0">
              <a:latin typeface="等线" panose="02010600030101010101" pitchFamily="2" charset="-122"/>
              <a:ea typeface="等线" panose="02010600030101010101" pitchFamily="2" charset="-122"/>
            </a:rPr>
            <a:t>一般每年调薪一次</a:t>
          </a:r>
          <a:endParaRPr lang="zh-CN" altLang="en-US" sz="2400" kern="1200" dirty="0">
            <a:latin typeface="等线" panose="02010600030101010101" pitchFamily="2" charset="-122"/>
            <a:ea typeface="等线" panose="02010600030101010101" pitchFamily="2" charset="-122"/>
          </a:endParaRPr>
        </a:p>
      </dsp:txBody>
      <dsp:txXfrm>
        <a:off x="738890" y="1934188"/>
        <a:ext cx="5581328" cy="871746"/>
      </dsp:txXfrm>
    </dsp:sp>
    <dsp:sp modelId="{0023CD29-273B-4D9D-865E-21D004DF06D3}">
      <dsp:nvSpPr>
        <dsp:cNvPr id="0" name=""/>
        <dsp:cNvSpPr/>
      </dsp:nvSpPr>
      <dsp:spPr>
        <a:xfrm>
          <a:off x="711769" y="2975515"/>
          <a:ext cx="5635570" cy="92598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45720" rIns="60960" bIns="45720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0" i="0" kern="1200" baseline="0" dirty="0" smtClean="0">
              <a:latin typeface="等线" panose="02010600030101010101" pitchFamily="2" charset="-122"/>
              <a:ea typeface="等线" panose="02010600030101010101" pitchFamily="2" charset="-122"/>
            </a:rPr>
            <a:t>一般年末调薪</a:t>
          </a:r>
          <a:endParaRPr lang="zh-CN" altLang="en-US" sz="2400" kern="1200" dirty="0">
            <a:latin typeface="等线" panose="02010600030101010101" pitchFamily="2" charset="-122"/>
            <a:ea typeface="等线" panose="02010600030101010101" pitchFamily="2" charset="-122"/>
          </a:endParaRPr>
        </a:p>
      </dsp:txBody>
      <dsp:txXfrm>
        <a:off x="738890" y="3002636"/>
        <a:ext cx="5581328" cy="871746"/>
      </dsp:txXfrm>
    </dsp:sp>
    <dsp:sp modelId="{C275CA0A-A2FE-418F-A709-5694C9BE2056}">
      <dsp:nvSpPr>
        <dsp:cNvPr id="0" name=""/>
        <dsp:cNvSpPr/>
      </dsp:nvSpPr>
      <dsp:spPr>
        <a:xfrm>
          <a:off x="711769" y="4043964"/>
          <a:ext cx="5635570" cy="92598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45720" rIns="60960" bIns="45720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0" i="0" kern="1200" baseline="0" dirty="0" smtClean="0">
              <a:latin typeface="等线" panose="02010600030101010101" pitchFamily="2" charset="-122"/>
              <a:ea typeface="等线" panose="02010600030101010101" pitchFamily="2" charset="-122"/>
            </a:rPr>
            <a:t>考评为“超出预期” 的可以在年中就调整</a:t>
          </a:r>
          <a:endParaRPr lang="zh-CN" altLang="en-US" sz="2400" kern="1200" dirty="0">
            <a:latin typeface="等线" panose="02010600030101010101" pitchFamily="2" charset="-122"/>
            <a:ea typeface="等线" panose="02010600030101010101" pitchFamily="2" charset="-122"/>
          </a:endParaRPr>
        </a:p>
      </dsp:txBody>
      <dsp:txXfrm>
        <a:off x="738890" y="4071085"/>
        <a:ext cx="5581328" cy="871746"/>
      </dsp:txXfrm>
    </dsp:sp>
    <dsp:sp modelId="{36FF3312-E38F-4D51-A1E7-E9A111A487BF}">
      <dsp:nvSpPr>
        <dsp:cNvPr id="0" name=""/>
        <dsp:cNvSpPr/>
      </dsp:nvSpPr>
      <dsp:spPr>
        <a:xfrm>
          <a:off x="711769" y="5112412"/>
          <a:ext cx="5635570" cy="92598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45720" rIns="60960" bIns="45720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latin typeface="等线" panose="02010600030101010101" pitchFamily="2" charset="-122"/>
              <a:ea typeface="等线" panose="02010600030101010101" pitchFamily="2" charset="-122"/>
            </a:rPr>
            <a:t>入职不满一年的视具体情况处理，可能不调整</a:t>
          </a:r>
          <a:endParaRPr lang="zh-CN" altLang="en-US" sz="2400" kern="1200" dirty="0">
            <a:latin typeface="等线" panose="02010600030101010101" pitchFamily="2" charset="-122"/>
            <a:ea typeface="等线" panose="02010600030101010101" pitchFamily="2" charset="-122"/>
          </a:endParaRPr>
        </a:p>
      </dsp:txBody>
      <dsp:txXfrm>
        <a:off x="738890" y="5139533"/>
        <a:ext cx="5581328" cy="871746"/>
      </dsp:txXfrm>
    </dsp:sp>
    <dsp:sp modelId="{A820F9DE-7B2A-474A-8EC3-7C786BC8B036}">
      <dsp:nvSpPr>
        <dsp:cNvPr id="0" name=""/>
        <dsp:cNvSpPr/>
      </dsp:nvSpPr>
      <dsp:spPr>
        <a:xfrm>
          <a:off x="7580121" y="0"/>
          <a:ext cx="7044463" cy="635637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lvl="0" algn="ctr" defTabSz="2889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6500" kern="1200" dirty="0" smtClean="0">
              <a:latin typeface="等线" panose="02010600030101010101" pitchFamily="2" charset="-122"/>
              <a:ea typeface="等线" panose="02010600030101010101" pitchFamily="2" charset="-122"/>
            </a:rPr>
            <a:t>调薪参考</a:t>
          </a:r>
          <a:endParaRPr lang="zh-CN" altLang="en-US" sz="6500" kern="1200" dirty="0">
            <a:latin typeface="等线" panose="02010600030101010101" pitchFamily="2" charset="-122"/>
            <a:ea typeface="等线" panose="02010600030101010101" pitchFamily="2" charset="-122"/>
          </a:endParaRPr>
        </a:p>
      </dsp:txBody>
      <dsp:txXfrm>
        <a:off x="7580121" y="0"/>
        <a:ext cx="7044463" cy="1906912"/>
      </dsp:txXfrm>
    </dsp:sp>
    <dsp:sp modelId="{877C7060-AC3E-42C1-812A-ED1437395041}">
      <dsp:nvSpPr>
        <dsp:cNvPr id="0" name=""/>
        <dsp:cNvSpPr/>
      </dsp:nvSpPr>
      <dsp:spPr>
        <a:xfrm>
          <a:off x="8284567" y="1907067"/>
          <a:ext cx="5635570" cy="92598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45720" rIns="60960" bIns="45720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latin typeface="等线" panose="02010600030101010101" pitchFamily="2" charset="-122"/>
              <a:ea typeface="等线" panose="02010600030101010101" pitchFamily="2" charset="-122"/>
            </a:rPr>
            <a:t>考评结果</a:t>
          </a:r>
          <a:endParaRPr lang="zh-CN" altLang="en-US" sz="2400" kern="1200" dirty="0">
            <a:latin typeface="等线" panose="02010600030101010101" pitchFamily="2" charset="-122"/>
            <a:ea typeface="等线" panose="02010600030101010101" pitchFamily="2" charset="-122"/>
          </a:endParaRPr>
        </a:p>
      </dsp:txBody>
      <dsp:txXfrm>
        <a:off x="8311688" y="1934188"/>
        <a:ext cx="5581328" cy="871746"/>
      </dsp:txXfrm>
    </dsp:sp>
    <dsp:sp modelId="{C53C6FB8-21CD-4F56-8293-3C4AD26FD8CC}">
      <dsp:nvSpPr>
        <dsp:cNvPr id="0" name=""/>
        <dsp:cNvSpPr/>
      </dsp:nvSpPr>
      <dsp:spPr>
        <a:xfrm>
          <a:off x="8284567" y="2975515"/>
          <a:ext cx="5635570" cy="92598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45720" rIns="60960" bIns="45720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latin typeface="等线" panose="02010600030101010101" pitchFamily="2" charset="-122"/>
              <a:ea typeface="等线" panose="02010600030101010101" pitchFamily="2" charset="-122"/>
            </a:rPr>
            <a:t>入职时间</a:t>
          </a:r>
          <a:endParaRPr lang="zh-CN" altLang="en-US" sz="2400" kern="1200" dirty="0">
            <a:latin typeface="等线" panose="02010600030101010101" pitchFamily="2" charset="-122"/>
            <a:ea typeface="等线" panose="02010600030101010101" pitchFamily="2" charset="-122"/>
          </a:endParaRPr>
        </a:p>
      </dsp:txBody>
      <dsp:txXfrm>
        <a:off x="8311688" y="3002636"/>
        <a:ext cx="5581328" cy="871746"/>
      </dsp:txXfrm>
    </dsp:sp>
    <dsp:sp modelId="{38DB362C-5897-4227-B85E-CBF2A282AD42}">
      <dsp:nvSpPr>
        <dsp:cNvPr id="0" name=""/>
        <dsp:cNvSpPr/>
      </dsp:nvSpPr>
      <dsp:spPr>
        <a:xfrm>
          <a:off x="8284567" y="4043964"/>
          <a:ext cx="5635570" cy="92598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45720" rIns="60960" bIns="45720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latin typeface="等线" panose="02010600030101010101" pitchFamily="2" charset="-122"/>
              <a:ea typeface="等线" panose="02010600030101010101" pitchFamily="2" charset="-122"/>
            </a:rPr>
            <a:t>出勤情况</a:t>
          </a:r>
          <a:endParaRPr lang="zh-CN" altLang="en-US" sz="2400" kern="1200" dirty="0">
            <a:latin typeface="等线" panose="02010600030101010101" pitchFamily="2" charset="-122"/>
            <a:ea typeface="等线" panose="02010600030101010101" pitchFamily="2" charset="-122"/>
          </a:endParaRPr>
        </a:p>
      </dsp:txBody>
      <dsp:txXfrm>
        <a:off x="8311688" y="4071085"/>
        <a:ext cx="5581328" cy="871746"/>
      </dsp:txXfrm>
    </dsp:sp>
    <dsp:sp modelId="{A40E097F-E0F5-49DB-AF87-741D741D4842}">
      <dsp:nvSpPr>
        <dsp:cNvPr id="0" name=""/>
        <dsp:cNvSpPr/>
      </dsp:nvSpPr>
      <dsp:spPr>
        <a:xfrm>
          <a:off x="8284567" y="5112412"/>
          <a:ext cx="5635570" cy="92598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45720" rIns="60960" bIns="45720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latin typeface="等线" panose="02010600030101010101" pitchFamily="2" charset="-122"/>
              <a:ea typeface="等线" panose="02010600030101010101" pitchFamily="2" charset="-122"/>
            </a:rPr>
            <a:t>公司政策（举个例子，有一年考评排序最末的</a:t>
          </a:r>
          <a:r>
            <a:rPr lang="en-US" altLang="zh-CN" sz="2400" kern="1200" dirty="0" smtClean="0">
              <a:latin typeface="等线" panose="02010600030101010101" pitchFamily="2" charset="-122"/>
              <a:ea typeface="等线" panose="02010600030101010101" pitchFamily="2" charset="-122"/>
            </a:rPr>
            <a:t>30%</a:t>
          </a:r>
          <a:r>
            <a:rPr lang="zh-CN" altLang="en-US" sz="2400" kern="1200" dirty="0" smtClean="0">
              <a:latin typeface="等线" panose="02010600030101010101" pitchFamily="2" charset="-122"/>
              <a:ea typeface="等线" panose="02010600030101010101" pitchFamily="2" charset="-122"/>
            </a:rPr>
            <a:t>都不调薪）</a:t>
          </a:r>
          <a:endParaRPr lang="zh-CN" sz="2400" kern="1200" dirty="0">
            <a:latin typeface="等线" panose="02010600030101010101" pitchFamily="2" charset="-122"/>
            <a:ea typeface="等线" panose="02010600030101010101" pitchFamily="2" charset="-122"/>
          </a:endParaRPr>
        </a:p>
      </dsp:txBody>
      <dsp:txXfrm>
        <a:off x="8311688" y="5139533"/>
        <a:ext cx="5581328" cy="871746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0F17F9-9C0D-4610-B70F-AC8910BB40AA}">
      <dsp:nvSpPr>
        <dsp:cNvPr id="0" name=""/>
        <dsp:cNvSpPr/>
      </dsp:nvSpPr>
      <dsp:spPr>
        <a:xfrm>
          <a:off x="3559767" y="200"/>
          <a:ext cx="1661433" cy="57781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kern="1200" dirty="0" smtClean="0">
              <a:latin typeface="等线" panose="02010600030101010101" pitchFamily="2" charset="-122"/>
              <a:ea typeface="等线" panose="02010600030101010101" pitchFamily="2" charset="-122"/>
            </a:rPr>
            <a:t>助理研究员</a:t>
          </a:r>
          <a:endParaRPr lang="zh-CN" altLang="en-US" sz="2400" b="1" kern="1200" dirty="0">
            <a:latin typeface="等线" panose="02010600030101010101" pitchFamily="2" charset="-122"/>
            <a:ea typeface="等线" panose="02010600030101010101" pitchFamily="2" charset="-122"/>
          </a:endParaRPr>
        </a:p>
      </dsp:txBody>
      <dsp:txXfrm>
        <a:off x="3576691" y="17124"/>
        <a:ext cx="1627585" cy="543965"/>
      </dsp:txXfrm>
    </dsp:sp>
    <dsp:sp modelId="{9225FF81-B517-4588-A6AF-2B2B2668CB44}">
      <dsp:nvSpPr>
        <dsp:cNvPr id="0" name=""/>
        <dsp:cNvSpPr/>
      </dsp:nvSpPr>
      <dsp:spPr>
        <a:xfrm>
          <a:off x="3725910" y="578014"/>
          <a:ext cx="166143" cy="43336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33360"/>
              </a:lnTo>
              <a:lnTo>
                <a:pt x="166143" y="43336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7919955-8A0B-46D6-9B81-F9F62424893E}">
      <dsp:nvSpPr>
        <dsp:cNvPr id="0" name=""/>
        <dsp:cNvSpPr/>
      </dsp:nvSpPr>
      <dsp:spPr>
        <a:xfrm>
          <a:off x="3892053" y="722467"/>
          <a:ext cx="1209617" cy="57781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400" b="0" kern="1200" dirty="0">
            <a:latin typeface="等线" panose="02010600030101010101" pitchFamily="2" charset="-122"/>
            <a:ea typeface="等线" panose="02010600030101010101" pitchFamily="2" charset="-122"/>
          </a:endParaRPr>
        </a:p>
      </dsp:txBody>
      <dsp:txXfrm>
        <a:off x="3908977" y="739391"/>
        <a:ext cx="1175769" cy="543965"/>
      </dsp:txXfrm>
    </dsp:sp>
    <dsp:sp modelId="{0499354E-B868-49C1-A08B-ABCFA77AAA48}">
      <dsp:nvSpPr>
        <dsp:cNvPr id="0" name=""/>
        <dsp:cNvSpPr/>
      </dsp:nvSpPr>
      <dsp:spPr>
        <a:xfrm>
          <a:off x="5510107" y="200"/>
          <a:ext cx="1661433" cy="57781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kern="1200" dirty="0" smtClean="0">
              <a:latin typeface="等线" panose="02010600030101010101" pitchFamily="2" charset="-122"/>
              <a:ea typeface="等线" panose="02010600030101010101" pitchFamily="2" charset="-122"/>
            </a:rPr>
            <a:t>研究员</a:t>
          </a:r>
          <a:endParaRPr lang="zh-CN" altLang="en-US" sz="2400" b="1" kern="1200" dirty="0">
            <a:latin typeface="等线" panose="02010600030101010101" pitchFamily="2" charset="-122"/>
            <a:ea typeface="等线" panose="02010600030101010101" pitchFamily="2" charset="-122"/>
          </a:endParaRPr>
        </a:p>
      </dsp:txBody>
      <dsp:txXfrm>
        <a:off x="5527031" y="17124"/>
        <a:ext cx="1627585" cy="543965"/>
      </dsp:txXfrm>
    </dsp:sp>
    <dsp:sp modelId="{85E8D0C7-331C-4646-9FDA-CC460A592B2F}">
      <dsp:nvSpPr>
        <dsp:cNvPr id="0" name=""/>
        <dsp:cNvSpPr/>
      </dsp:nvSpPr>
      <dsp:spPr>
        <a:xfrm>
          <a:off x="5676250" y="578014"/>
          <a:ext cx="166143" cy="43336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33360"/>
              </a:lnTo>
              <a:lnTo>
                <a:pt x="166143" y="43336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B47BE22-139C-486D-AB6B-A5E4BFB8B6BA}">
      <dsp:nvSpPr>
        <dsp:cNvPr id="0" name=""/>
        <dsp:cNvSpPr/>
      </dsp:nvSpPr>
      <dsp:spPr>
        <a:xfrm>
          <a:off x="5842393" y="722467"/>
          <a:ext cx="1209617" cy="57781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latin typeface="等线" panose="02010600030101010101" pitchFamily="2" charset="-122"/>
              <a:ea typeface="等线" panose="02010600030101010101" pitchFamily="2" charset="-122"/>
            </a:rPr>
            <a:t>毛智凯</a:t>
          </a:r>
          <a:endParaRPr lang="zh-CN" altLang="en-US" sz="2400" kern="1200" dirty="0">
            <a:latin typeface="等线" panose="02010600030101010101" pitchFamily="2" charset="-122"/>
            <a:ea typeface="等线" panose="02010600030101010101" pitchFamily="2" charset="-122"/>
          </a:endParaRPr>
        </a:p>
      </dsp:txBody>
      <dsp:txXfrm>
        <a:off x="5859317" y="739391"/>
        <a:ext cx="1175769" cy="543965"/>
      </dsp:txXfrm>
    </dsp:sp>
    <dsp:sp modelId="{BBC592D6-5EB6-4AAA-87CF-B9073CC53517}">
      <dsp:nvSpPr>
        <dsp:cNvPr id="0" name=""/>
        <dsp:cNvSpPr/>
      </dsp:nvSpPr>
      <dsp:spPr>
        <a:xfrm>
          <a:off x="5676250" y="578014"/>
          <a:ext cx="166143" cy="115562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55626"/>
              </a:lnTo>
              <a:lnTo>
                <a:pt x="166143" y="1155626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8D19F53-0854-4D45-82F5-BD39F13439E7}">
      <dsp:nvSpPr>
        <dsp:cNvPr id="0" name=""/>
        <dsp:cNvSpPr/>
      </dsp:nvSpPr>
      <dsp:spPr>
        <a:xfrm>
          <a:off x="5842393" y="1444734"/>
          <a:ext cx="1209617" cy="57781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latin typeface="等线" panose="02010600030101010101" pitchFamily="2" charset="-122"/>
              <a:ea typeface="等线" panose="02010600030101010101" pitchFamily="2" charset="-122"/>
            </a:rPr>
            <a:t>李富泉</a:t>
          </a:r>
          <a:endParaRPr lang="zh-CN" altLang="en-US" sz="2400" kern="1200" dirty="0">
            <a:latin typeface="等线" panose="02010600030101010101" pitchFamily="2" charset="-122"/>
            <a:ea typeface="等线" panose="02010600030101010101" pitchFamily="2" charset="-122"/>
          </a:endParaRPr>
        </a:p>
      </dsp:txBody>
      <dsp:txXfrm>
        <a:off x="5859317" y="1461658"/>
        <a:ext cx="1175769" cy="543965"/>
      </dsp:txXfrm>
    </dsp:sp>
    <dsp:sp modelId="{A7AC594A-BD1C-44A6-B297-1C82FE5D4F84}">
      <dsp:nvSpPr>
        <dsp:cNvPr id="0" name=""/>
        <dsp:cNvSpPr/>
      </dsp:nvSpPr>
      <dsp:spPr>
        <a:xfrm>
          <a:off x="5676250" y="578014"/>
          <a:ext cx="166143" cy="187789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77893"/>
              </a:lnTo>
              <a:lnTo>
                <a:pt x="166143" y="1877893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B1507E7-6669-42C9-9DCA-F0817134151F}">
      <dsp:nvSpPr>
        <dsp:cNvPr id="0" name=""/>
        <dsp:cNvSpPr/>
      </dsp:nvSpPr>
      <dsp:spPr>
        <a:xfrm>
          <a:off x="5842393" y="2167001"/>
          <a:ext cx="1209617" cy="57781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latin typeface="等线" panose="02010600030101010101" pitchFamily="2" charset="-122"/>
              <a:ea typeface="等线" panose="02010600030101010101" pitchFamily="2" charset="-122"/>
            </a:rPr>
            <a:t>张宇良</a:t>
          </a:r>
          <a:endParaRPr lang="zh-CN" altLang="en-US" sz="2400" kern="1200" dirty="0">
            <a:latin typeface="等线" panose="02010600030101010101" pitchFamily="2" charset="-122"/>
            <a:ea typeface="等线" panose="02010600030101010101" pitchFamily="2" charset="-122"/>
          </a:endParaRPr>
        </a:p>
      </dsp:txBody>
      <dsp:txXfrm>
        <a:off x="5859317" y="2183925"/>
        <a:ext cx="1175769" cy="543965"/>
      </dsp:txXfrm>
    </dsp:sp>
    <dsp:sp modelId="{5B3C0D89-0A8D-4D34-9DDD-607AB71B7A5C}">
      <dsp:nvSpPr>
        <dsp:cNvPr id="0" name=""/>
        <dsp:cNvSpPr/>
      </dsp:nvSpPr>
      <dsp:spPr>
        <a:xfrm>
          <a:off x="5676250" y="578014"/>
          <a:ext cx="166143" cy="260016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00160"/>
              </a:lnTo>
              <a:lnTo>
                <a:pt x="166143" y="260016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A6C9196-41B9-4426-BEFF-07B61C3EE586}">
      <dsp:nvSpPr>
        <dsp:cNvPr id="0" name=""/>
        <dsp:cNvSpPr/>
      </dsp:nvSpPr>
      <dsp:spPr>
        <a:xfrm>
          <a:off x="5842393" y="2889268"/>
          <a:ext cx="1209617" cy="57781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latin typeface="等线" panose="02010600030101010101" pitchFamily="2" charset="-122"/>
              <a:ea typeface="等线" panose="02010600030101010101" pitchFamily="2" charset="-122"/>
            </a:rPr>
            <a:t>周文阳</a:t>
          </a:r>
          <a:endParaRPr lang="zh-CN" altLang="en-US" sz="2400" kern="1200" dirty="0">
            <a:latin typeface="等线" panose="02010600030101010101" pitchFamily="2" charset="-122"/>
            <a:ea typeface="等线" panose="02010600030101010101" pitchFamily="2" charset="-122"/>
          </a:endParaRPr>
        </a:p>
      </dsp:txBody>
      <dsp:txXfrm>
        <a:off x="5859317" y="2906192"/>
        <a:ext cx="1175769" cy="543965"/>
      </dsp:txXfrm>
    </dsp:sp>
    <dsp:sp modelId="{ED4D8136-78E9-451F-B2D0-205000C3F0D9}">
      <dsp:nvSpPr>
        <dsp:cNvPr id="0" name=""/>
        <dsp:cNvSpPr/>
      </dsp:nvSpPr>
      <dsp:spPr>
        <a:xfrm>
          <a:off x="5676250" y="578014"/>
          <a:ext cx="166143" cy="332242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322427"/>
              </a:lnTo>
              <a:lnTo>
                <a:pt x="166143" y="3322427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CFDBDB7-89E8-43FF-9553-CC1C6A2A7550}">
      <dsp:nvSpPr>
        <dsp:cNvPr id="0" name=""/>
        <dsp:cNvSpPr/>
      </dsp:nvSpPr>
      <dsp:spPr>
        <a:xfrm>
          <a:off x="5842393" y="3611535"/>
          <a:ext cx="1209617" cy="57781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latin typeface="等线" panose="02010600030101010101" pitchFamily="2" charset="-122"/>
              <a:ea typeface="等线" panose="02010600030101010101" pitchFamily="2" charset="-122"/>
            </a:rPr>
            <a:t>祁军</a:t>
          </a:r>
          <a:endParaRPr lang="zh-CN" altLang="en-US" sz="2400" kern="1200" dirty="0">
            <a:latin typeface="等线" panose="02010600030101010101" pitchFamily="2" charset="-122"/>
            <a:ea typeface="等线" panose="02010600030101010101" pitchFamily="2" charset="-122"/>
          </a:endParaRPr>
        </a:p>
      </dsp:txBody>
      <dsp:txXfrm>
        <a:off x="5859317" y="3628459"/>
        <a:ext cx="1175769" cy="543965"/>
      </dsp:txXfrm>
    </dsp:sp>
    <dsp:sp modelId="{AD8AF387-2CDD-4556-85B6-A44B1498D43C}">
      <dsp:nvSpPr>
        <dsp:cNvPr id="0" name=""/>
        <dsp:cNvSpPr/>
      </dsp:nvSpPr>
      <dsp:spPr>
        <a:xfrm>
          <a:off x="5676250" y="578014"/>
          <a:ext cx="166143" cy="404469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044694"/>
              </a:lnTo>
              <a:lnTo>
                <a:pt x="166143" y="4044694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990C42F-2F8C-442C-A710-FAC529C44C1F}">
      <dsp:nvSpPr>
        <dsp:cNvPr id="0" name=""/>
        <dsp:cNvSpPr/>
      </dsp:nvSpPr>
      <dsp:spPr>
        <a:xfrm>
          <a:off x="5842393" y="4333801"/>
          <a:ext cx="1209617" cy="57781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latin typeface="等线" panose="02010600030101010101" pitchFamily="2" charset="-122"/>
              <a:ea typeface="等线" panose="02010600030101010101" pitchFamily="2" charset="-122"/>
            </a:rPr>
            <a:t>王树鑫</a:t>
          </a:r>
          <a:endParaRPr lang="zh-CN" altLang="en-US" sz="2400" kern="1200" dirty="0">
            <a:latin typeface="等线" panose="02010600030101010101" pitchFamily="2" charset="-122"/>
            <a:ea typeface="等线" panose="02010600030101010101" pitchFamily="2" charset="-122"/>
          </a:endParaRPr>
        </a:p>
      </dsp:txBody>
      <dsp:txXfrm>
        <a:off x="5859317" y="4350725"/>
        <a:ext cx="1175769" cy="543965"/>
      </dsp:txXfrm>
    </dsp:sp>
    <dsp:sp modelId="{8E329AC2-AC41-4366-BC9E-D6A55EFAB4B0}">
      <dsp:nvSpPr>
        <dsp:cNvPr id="0" name=""/>
        <dsp:cNvSpPr/>
      </dsp:nvSpPr>
      <dsp:spPr>
        <a:xfrm>
          <a:off x="5676250" y="578014"/>
          <a:ext cx="166143" cy="476696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766961"/>
              </a:lnTo>
              <a:lnTo>
                <a:pt x="166143" y="4766961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4DB681-543B-44B9-9EB5-0C69E85EDF5D}">
      <dsp:nvSpPr>
        <dsp:cNvPr id="0" name=""/>
        <dsp:cNvSpPr/>
      </dsp:nvSpPr>
      <dsp:spPr>
        <a:xfrm>
          <a:off x="5842393" y="5056068"/>
          <a:ext cx="1209617" cy="57781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latin typeface="等线" panose="02010600030101010101" pitchFamily="2" charset="-122"/>
              <a:ea typeface="等线" panose="02010600030101010101" pitchFamily="2" charset="-122"/>
            </a:rPr>
            <a:t>饶宝仕</a:t>
          </a:r>
          <a:endParaRPr lang="zh-CN" altLang="en-US" sz="2400" kern="1200" dirty="0">
            <a:latin typeface="等线" panose="02010600030101010101" pitchFamily="2" charset="-122"/>
            <a:ea typeface="等线" panose="02010600030101010101" pitchFamily="2" charset="-122"/>
          </a:endParaRPr>
        </a:p>
      </dsp:txBody>
      <dsp:txXfrm>
        <a:off x="5859317" y="5072992"/>
        <a:ext cx="1175769" cy="543965"/>
      </dsp:txXfrm>
    </dsp:sp>
    <dsp:sp modelId="{20E2C9E8-AF4F-4876-ACBE-61652A49FB48}">
      <dsp:nvSpPr>
        <dsp:cNvPr id="0" name=""/>
        <dsp:cNvSpPr/>
      </dsp:nvSpPr>
      <dsp:spPr>
        <a:xfrm>
          <a:off x="5676250" y="578014"/>
          <a:ext cx="166143" cy="548922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489228"/>
              </a:lnTo>
              <a:lnTo>
                <a:pt x="166143" y="5489228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4576A0C-BA93-4139-82E5-9A3F543DD3F2}">
      <dsp:nvSpPr>
        <dsp:cNvPr id="0" name=""/>
        <dsp:cNvSpPr/>
      </dsp:nvSpPr>
      <dsp:spPr>
        <a:xfrm>
          <a:off x="5842393" y="5778335"/>
          <a:ext cx="924501" cy="57781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latin typeface="等线" panose="02010600030101010101" pitchFamily="2" charset="-122"/>
              <a:ea typeface="等线" panose="02010600030101010101" pitchFamily="2" charset="-122"/>
            </a:rPr>
            <a:t>黄劲</a:t>
          </a:r>
          <a:endParaRPr lang="zh-CN" altLang="en-US" sz="2400" kern="1200" dirty="0">
            <a:latin typeface="等线" panose="02010600030101010101" pitchFamily="2" charset="-122"/>
            <a:ea typeface="等线" panose="02010600030101010101" pitchFamily="2" charset="-122"/>
          </a:endParaRPr>
        </a:p>
      </dsp:txBody>
      <dsp:txXfrm>
        <a:off x="5859317" y="5795259"/>
        <a:ext cx="890653" cy="543965"/>
      </dsp:txXfrm>
    </dsp:sp>
    <dsp:sp modelId="{A694E119-C103-4916-8FE1-F293D6C26F1E}">
      <dsp:nvSpPr>
        <dsp:cNvPr id="0" name=""/>
        <dsp:cNvSpPr/>
      </dsp:nvSpPr>
      <dsp:spPr>
        <a:xfrm>
          <a:off x="7460447" y="200"/>
          <a:ext cx="1661433" cy="57781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kern="1200" dirty="0" smtClean="0">
              <a:latin typeface="等线" panose="02010600030101010101" pitchFamily="2" charset="-122"/>
              <a:ea typeface="等线" panose="02010600030101010101" pitchFamily="2" charset="-122"/>
            </a:rPr>
            <a:t>高级研究员</a:t>
          </a:r>
          <a:endParaRPr lang="zh-CN" altLang="en-US" sz="2400" b="1" kern="1200" dirty="0">
            <a:latin typeface="等线" panose="02010600030101010101" pitchFamily="2" charset="-122"/>
            <a:ea typeface="等线" panose="02010600030101010101" pitchFamily="2" charset="-122"/>
          </a:endParaRPr>
        </a:p>
      </dsp:txBody>
      <dsp:txXfrm>
        <a:off x="7477371" y="17124"/>
        <a:ext cx="1627585" cy="543965"/>
      </dsp:txXfrm>
    </dsp:sp>
    <dsp:sp modelId="{28513ED3-4AB1-43B8-962A-C028DF6B1444}">
      <dsp:nvSpPr>
        <dsp:cNvPr id="0" name=""/>
        <dsp:cNvSpPr/>
      </dsp:nvSpPr>
      <dsp:spPr>
        <a:xfrm>
          <a:off x="7626590" y="578014"/>
          <a:ext cx="166143" cy="43336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33360"/>
              </a:lnTo>
              <a:lnTo>
                <a:pt x="166143" y="43336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46BFA4C-E060-41A0-8E67-02D913DBCAB5}">
      <dsp:nvSpPr>
        <dsp:cNvPr id="0" name=""/>
        <dsp:cNvSpPr/>
      </dsp:nvSpPr>
      <dsp:spPr>
        <a:xfrm>
          <a:off x="7792734" y="722467"/>
          <a:ext cx="1209617" cy="57781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latin typeface="等线" panose="02010600030101010101" pitchFamily="2" charset="-122"/>
              <a:ea typeface="等线" panose="02010600030101010101" pitchFamily="2" charset="-122"/>
            </a:rPr>
            <a:t>孙勇亮</a:t>
          </a:r>
          <a:endParaRPr lang="zh-CN" altLang="en-US" sz="2400" kern="1200" dirty="0">
            <a:latin typeface="等线" panose="02010600030101010101" pitchFamily="2" charset="-122"/>
            <a:ea typeface="等线" panose="02010600030101010101" pitchFamily="2" charset="-122"/>
          </a:endParaRPr>
        </a:p>
      </dsp:txBody>
      <dsp:txXfrm>
        <a:off x="7809658" y="739391"/>
        <a:ext cx="1175769" cy="543965"/>
      </dsp:txXfrm>
    </dsp:sp>
    <dsp:sp modelId="{DA322229-26BF-408F-B7FD-E06A3A66EF83}">
      <dsp:nvSpPr>
        <dsp:cNvPr id="0" name=""/>
        <dsp:cNvSpPr/>
      </dsp:nvSpPr>
      <dsp:spPr>
        <a:xfrm>
          <a:off x="7626590" y="578014"/>
          <a:ext cx="166143" cy="115562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55626"/>
              </a:lnTo>
              <a:lnTo>
                <a:pt x="166143" y="1155626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ADC1011-F950-469C-A0A2-0618F1C87215}">
      <dsp:nvSpPr>
        <dsp:cNvPr id="0" name=""/>
        <dsp:cNvSpPr/>
      </dsp:nvSpPr>
      <dsp:spPr>
        <a:xfrm>
          <a:off x="7792734" y="1444734"/>
          <a:ext cx="1209617" cy="57781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latin typeface="等线" panose="02010600030101010101" pitchFamily="2" charset="-122"/>
              <a:ea typeface="等线" panose="02010600030101010101" pitchFamily="2" charset="-122"/>
            </a:rPr>
            <a:t>何超</a:t>
          </a:r>
          <a:endParaRPr lang="zh-CN" altLang="en-US" sz="2400" kern="1200" dirty="0">
            <a:latin typeface="等线" panose="02010600030101010101" pitchFamily="2" charset="-122"/>
            <a:ea typeface="等线" panose="02010600030101010101" pitchFamily="2" charset="-122"/>
          </a:endParaRPr>
        </a:p>
      </dsp:txBody>
      <dsp:txXfrm>
        <a:off x="7809658" y="1461658"/>
        <a:ext cx="1175769" cy="543965"/>
      </dsp:txXfrm>
    </dsp:sp>
    <dsp:sp modelId="{477761DF-2A1B-41CF-A57F-9569BD37FCDA}">
      <dsp:nvSpPr>
        <dsp:cNvPr id="0" name=""/>
        <dsp:cNvSpPr/>
      </dsp:nvSpPr>
      <dsp:spPr>
        <a:xfrm>
          <a:off x="9410787" y="200"/>
          <a:ext cx="1661433" cy="57781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kern="1200" dirty="0" smtClean="0">
              <a:latin typeface="等线" panose="02010600030101010101" pitchFamily="2" charset="-122"/>
              <a:ea typeface="等线" panose="02010600030101010101" pitchFamily="2" charset="-122"/>
            </a:rPr>
            <a:t>资深研究员</a:t>
          </a:r>
          <a:endParaRPr lang="zh-CN" altLang="en-US" sz="2400" b="1" kern="1200" dirty="0">
            <a:latin typeface="等线" panose="02010600030101010101" pitchFamily="2" charset="-122"/>
            <a:ea typeface="等线" panose="02010600030101010101" pitchFamily="2" charset="-122"/>
          </a:endParaRPr>
        </a:p>
      </dsp:txBody>
      <dsp:txXfrm>
        <a:off x="9427711" y="17124"/>
        <a:ext cx="1627585" cy="543965"/>
      </dsp:txXfrm>
    </dsp:sp>
    <dsp:sp modelId="{0278A273-5F81-4077-A8EA-9AE3548F2288}">
      <dsp:nvSpPr>
        <dsp:cNvPr id="0" name=""/>
        <dsp:cNvSpPr/>
      </dsp:nvSpPr>
      <dsp:spPr>
        <a:xfrm>
          <a:off x="9576930" y="578014"/>
          <a:ext cx="166143" cy="43336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33360"/>
              </a:lnTo>
              <a:lnTo>
                <a:pt x="166143" y="43336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8797EF4-E287-4B16-AF26-D276028F8A69}">
      <dsp:nvSpPr>
        <dsp:cNvPr id="0" name=""/>
        <dsp:cNvSpPr/>
      </dsp:nvSpPr>
      <dsp:spPr>
        <a:xfrm>
          <a:off x="9743074" y="722467"/>
          <a:ext cx="1209617" cy="57781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400" kern="1200" dirty="0">
            <a:latin typeface="等线" panose="02010600030101010101" pitchFamily="2" charset="-122"/>
            <a:ea typeface="等线" panose="02010600030101010101" pitchFamily="2" charset="-122"/>
          </a:endParaRPr>
        </a:p>
      </dsp:txBody>
      <dsp:txXfrm>
        <a:off x="9759998" y="739391"/>
        <a:ext cx="1175769" cy="543965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499354E-B868-49C1-A08B-ABCFA77AAA48}">
      <dsp:nvSpPr>
        <dsp:cNvPr id="0" name=""/>
        <dsp:cNvSpPr/>
      </dsp:nvSpPr>
      <dsp:spPr>
        <a:xfrm>
          <a:off x="2253593" y="126"/>
          <a:ext cx="2676251" cy="1338125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50800" rIns="76200" bIns="508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000" b="1" kern="1200" dirty="0" smtClean="0">
              <a:latin typeface="等线" panose="02010600030101010101" pitchFamily="2" charset="-122"/>
              <a:ea typeface="等线" panose="02010600030101010101" pitchFamily="2" charset="-122"/>
            </a:rPr>
            <a:t>架构与安全</a:t>
          </a:r>
          <a:endParaRPr lang="zh-CN" altLang="en-US" sz="4000" b="1" kern="1200" dirty="0">
            <a:latin typeface="等线" panose="02010600030101010101" pitchFamily="2" charset="-122"/>
            <a:ea typeface="等线" panose="02010600030101010101" pitchFamily="2" charset="-122"/>
          </a:endParaRPr>
        </a:p>
      </dsp:txBody>
      <dsp:txXfrm>
        <a:off x="2292785" y="39318"/>
        <a:ext cx="2597867" cy="1259741"/>
      </dsp:txXfrm>
    </dsp:sp>
    <dsp:sp modelId="{28513ED3-4AB1-43B8-962A-C028DF6B1444}">
      <dsp:nvSpPr>
        <dsp:cNvPr id="0" name=""/>
        <dsp:cNvSpPr/>
      </dsp:nvSpPr>
      <dsp:spPr>
        <a:xfrm>
          <a:off x="2521218" y="1338252"/>
          <a:ext cx="267625" cy="100359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03594"/>
              </a:lnTo>
              <a:lnTo>
                <a:pt x="267625" y="1003594"/>
              </a:lnTo>
            </a:path>
          </a:pathLst>
        </a:custGeom>
        <a:noFill/>
        <a:ln w="254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46BFA4C-E060-41A0-8E67-02D913DBCAB5}">
      <dsp:nvSpPr>
        <dsp:cNvPr id="0" name=""/>
        <dsp:cNvSpPr/>
      </dsp:nvSpPr>
      <dsp:spPr>
        <a:xfrm>
          <a:off x="2788843" y="1672783"/>
          <a:ext cx="2141001" cy="133812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40640" rIns="60960" bIns="4064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200" kern="1200" dirty="0" smtClean="0">
              <a:latin typeface="等线" panose="02010600030101010101" pitchFamily="2" charset="-122"/>
              <a:ea typeface="等线" panose="02010600030101010101" pitchFamily="2" charset="-122"/>
            </a:rPr>
            <a:t>何超</a:t>
          </a:r>
          <a:endParaRPr lang="zh-CN" altLang="en-US" sz="3200" kern="1200" dirty="0">
            <a:latin typeface="等线" panose="02010600030101010101" pitchFamily="2" charset="-122"/>
            <a:ea typeface="等线" panose="02010600030101010101" pitchFamily="2" charset="-122"/>
          </a:endParaRPr>
        </a:p>
      </dsp:txBody>
      <dsp:txXfrm>
        <a:off x="2828035" y="1711975"/>
        <a:ext cx="2062617" cy="1259741"/>
      </dsp:txXfrm>
    </dsp:sp>
    <dsp:sp modelId="{6F7E7723-C508-4FF6-8B27-B3CE6A75023A}">
      <dsp:nvSpPr>
        <dsp:cNvPr id="0" name=""/>
        <dsp:cNvSpPr/>
      </dsp:nvSpPr>
      <dsp:spPr>
        <a:xfrm>
          <a:off x="2521218" y="1338252"/>
          <a:ext cx="267625" cy="267625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76251"/>
              </a:lnTo>
              <a:lnTo>
                <a:pt x="267625" y="2676251"/>
              </a:lnTo>
            </a:path>
          </a:pathLst>
        </a:custGeom>
        <a:noFill/>
        <a:ln w="254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981A22B-EA2B-4930-8A83-B22C4365A18E}">
      <dsp:nvSpPr>
        <dsp:cNvPr id="0" name=""/>
        <dsp:cNvSpPr/>
      </dsp:nvSpPr>
      <dsp:spPr>
        <a:xfrm>
          <a:off x="2788843" y="3345440"/>
          <a:ext cx="2141001" cy="133812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40640" rIns="60960" bIns="4064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200" kern="1200" dirty="0" smtClean="0">
              <a:latin typeface="等线" panose="02010600030101010101" pitchFamily="2" charset="-122"/>
              <a:ea typeface="等线" panose="02010600030101010101" pitchFamily="2" charset="-122"/>
            </a:rPr>
            <a:t>张宇良</a:t>
          </a:r>
          <a:endParaRPr lang="zh-CN" altLang="en-US" sz="3200" kern="1200" dirty="0">
            <a:latin typeface="等线" panose="02010600030101010101" pitchFamily="2" charset="-122"/>
            <a:ea typeface="等线" panose="02010600030101010101" pitchFamily="2" charset="-122"/>
          </a:endParaRPr>
        </a:p>
      </dsp:txBody>
      <dsp:txXfrm>
        <a:off x="2828035" y="3384632"/>
        <a:ext cx="2062617" cy="1259741"/>
      </dsp:txXfrm>
    </dsp:sp>
    <dsp:sp modelId="{7CD88D8B-6B5D-4670-A64B-122AC740E95A}">
      <dsp:nvSpPr>
        <dsp:cNvPr id="0" name=""/>
        <dsp:cNvSpPr/>
      </dsp:nvSpPr>
      <dsp:spPr>
        <a:xfrm>
          <a:off x="2521218" y="1338252"/>
          <a:ext cx="267625" cy="434890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348908"/>
              </a:lnTo>
              <a:lnTo>
                <a:pt x="267625" y="4348908"/>
              </a:lnTo>
            </a:path>
          </a:pathLst>
        </a:custGeom>
        <a:noFill/>
        <a:ln w="254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5C6727E-642C-4901-93A6-B5AFC7438975}">
      <dsp:nvSpPr>
        <dsp:cNvPr id="0" name=""/>
        <dsp:cNvSpPr/>
      </dsp:nvSpPr>
      <dsp:spPr>
        <a:xfrm>
          <a:off x="2788843" y="5018097"/>
          <a:ext cx="2141001" cy="133812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40640" rIns="60960" bIns="4064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200" kern="1200" dirty="0" smtClean="0">
              <a:latin typeface="等线" panose="02010600030101010101" pitchFamily="2" charset="-122"/>
              <a:ea typeface="等线" panose="02010600030101010101" pitchFamily="2" charset="-122"/>
            </a:rPr>
            <a:t>王树鑫</a:t>
          </a:r>
          <a:endParaRPr lang="zh-CN" altLang="en-US" sz="3200" kern="1200" dirty="0">
            <a:latin typeface="等线" panose="02010600030101010101" pitchFamily="2" charset="-122"/>
            <a:ea typeface="等线" panose="02010600030101010101" pitchFamily="2" charset="-122"/>
          </a:endParaRPr>
        </a:p>
      </dsp:txBody>
      <dsp:txXfrm>
        <a:off x="2828035" y="5057289"/>
        <a:ext cx="2062617" cy="1259741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499354E-B868-49C1-A08B-ABCFA77AAA48}">
      <dsp:nvSpPr>
        <dsp:cNvPr id="0" name=""/>
        <dsp:cNvSpPr/>
      </dsp:nvSpPr>
      <dsp:spPr>
        <a:xfrm>
          <a:off x="1778321" y="4729"/>
          <a:ext cx="3626794" cy="181339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50800" rIns="76200" bIns="508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000" b="1" kern="1200" dirty="0" smtClean="0">
              <a:latin typeface="等线" panose="02010600030101010101" pitchFamily="2" charset="-122"/>
              <a:ea typeface="等线" panose="02010600030101010101" pitchFamily="2" charset="-122"/>
            </a:rPr>
            <a:t>数据库</a:t>
          </a:r>
          <a:endParaRPr lang="zh-CN" altLang="en-US" sz="4000" b="1" kern="1200" dirty="0">
            <a:latin typeface="等线" panose="02010600030101010101" pitchFamily="2" charset="-122"/>
            <a:ea typeface="等线" panose="02010600030101010101" pitchFamily="2" charset="-122"/>
          </a:endParaRPr>
        </a:p>
      </dsp:txBody>
      <dsp:txXfrm>
        <a:off x="1831434" y="57842"/>
        <a:ext cx="3520568" cy="1707171"/>
      </dsp:txXfrm>
    </dsp:sp>
    <dsp:sp modelId="{0278A273-5F81-4077-A8EA-9AE3548F2288}">
      <dsp:nvSpPr>
        <dsp:cNvPr id="0" name=""/>
        <dsp:cNvSpPr/>
      </dsp:nvSpPr>
      <dsp:spPr>
        <a:xfrm>
          <a:off x="2141001" y="1818127"/>
          <a:ext cx="362679" cy="136004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60047"/>
              </a:lnTo>
              <a:lnTo>
                <a:pt x="362679" y="1360047"/>
              </a:lnTo>
            </a:path>
          </a:pathLst>
        </a:custGeom>
        <a:noFill/>
        <a:ln w="254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8797EF4-E287-4B16-AF26-D276028F8A69}">
      <dsp:nvSpPr>
        <dsp:cNvPr id="0" name=""/>
        <dsp:cNvSpPr/>
      </dsp:nvSpPr>
      <dsp:spPr>
        <a:xfrm>
          <a:off x="2503680" y="2271476"/>
          <a:ext cx="2901435" cy="181339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40640" rIns="60960" bIns="4064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200" kern="1200" dirty="0" smtClean="0">
              <a:latin typeface="等线" panose="02010600030101010101" pitchFamily="2" charset="-122"/>
              <a:ea typeface="等线" panose="02010600030101010101" pitchFamily="2" charset="-122"/>
            </a:rPr>
            <a:t>毛智凯</a:t>
          </a:r>
          <a:endParaRPr lang="zh-CN" altLang="en-US" sz="3200" kern="1200" dirty="0">
            <a:latin typeface="等线" panose="02010600030101010101" pitchFamily="2" charset="-122"/>
            <a:ea typeface="等线" panose="02010600030101010101" pitchFamily="2" charset="-122"/>
          </a:endParaRPr>
        </a:p>
      </dsp:txBody>
      <dsp:txXfrm>
        <a:off x="2556793" y="2324589"/>
        <a:ext cx="2795209" cy="1707171"/>
      </dsp:txXfrm>
    </dsp:sp>
    <dsp:sp modelId="{BB572F33-484A-46AF-AAC8-8D002EA88388}">
      <dsp:nvSpPr>
        <dsp:cNvPr id="0" name=""/>
        <dsp:cNvSpPr/>
      </dsp:nvSpPr>
      <dsp:spPr>
        <a:xfrm>
          <a:off x="2141001" y="1818127"/>
          <a:ext cx="362679" cy="362679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626794"/>
              </a:lnTo>
              <a:lnTo>
                <a:pt x="362679" y="3626794"/>
              </a:lnTo>
            </a:path>
          </a:pathLst>
        </a:custGeom>
        <a:noFill/>
        <a:ln w="254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0F582DA-17DC-4437-A677-C10E85E54A88}">
      <dsp:nvSpPr>
        <dsp:cNvPr id="0" name=""/>
        <dsp:cNvSpPr/>
      </dsp:nvSpPr>
      <dsp:spPr>
        <a:xfrm>
          <a:off x="2503680" y="4538222"/>
          <a:ext cx="2901435" cy="181339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40640" rIns="60960" bIns="4064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200" kern="1200" dirty="0" smtClean="0">
              <a:latin typeface="等线" panose="02010600030101010101" pitchFamily="2" charset="-122"/>
              <a:ea typeface="等线" panose="02010600030101010101" pitchFamily="2" charset="-122"/>
            </a:rPr>
            <a:t>李富泉</a:t>
          </a:r>
          <a:endParaRPr lang="zh-CN" altLang="en-US" sz="3200" kern="1200" dirty="0">
            <a:latin typeface="等线" panose="02010600030101010101" pitchFamily="2" charset="-122"/>
            <a:ea typeface="等线" panose="02010600030101010101" pitchFamily="2" charset="-122"/>
          </a:endParaRPr>
        </a:p>
      </dsp:txBody>
      <dsp:txXfrm>
        <a:off x="2556793" y="4591335"/>
        <a:ext cx="2795209" cy="1707171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499354E-B868-49C1-A08B-ABCFA77AAA48}">
      <dsp:nvSpPr>
        <dsp:cNvPr id="0" name=""/>
        <dsp:cNvSpPr/>
      </dsp:nvSpPr>
      <dsp:spPr>
        <a:xfrm>
          <a:off x="1205977" y="4729"/>
          <a:ext cx="4771483" cy="181339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50800" rIns="76200" bIns="508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000" b="1" kern="1200" dirty="0" smtClean="0">
              <a:latin typeface="等线" panose="02010600030101010101" pitchFamily="2" charset="-122"/>
              <a:ea typeface="等线" panose="02010600030101010101" pitchFamily="2" charset="-122"/>
            </a:rPr>
            <a:t>大数据处理</a:t>
          </a:r>
          <a:endParaRPr lang="zh-CN" altLang="en-US" sz="4000" b="1" kern="1200" dirty="0">
            <a:latin typeface="等线" panose="02010600030101010101" pitchFamily="2" charset="-122"/>
            <a:ea typeface="等线" panose="02010600030101010101" pitchFamily="2" charset="-122"/>
          </a:endParaRPr>
        </a:p>
      </dsp:txBody>
      <dsp:txXfrm>
        <a:off x="1259090" y="57842"/>
        <a:ext cx="4665257" cy="1707171"/>
      </dsp:txXfrm>
    </dsp:sp>
    <dsp:sp modelId="{FFDF3D98-B599-421C-91C0-557DDE6265A7}">
      <dsp:nvSpPr>
        <dsp:cNvPr id="0" name=""/>
        <dsp:cNvSpPr/>
      </dsp:nvSpPr>
      <dsp:spPr>
        <a:xfrm>
          <a:off x="1683125" y="1818127"/>
          <a:ext cx="477148" cy="136004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60047"/>
              </a:lnTo>
              <a:lnTo>
                <a:pt x="477148" y="1360047"/>
              </a:lnTo>
            </a:path>
          </a:pathLst>
        </a:custGeom>
        <a:noFill/>
        <a:ln w="254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469DA02-AF74-449C-AE6C-24BB394FF5C0}">
      <dsp:nvSpPr>
        <dsp:cNvPr id="0" name=""/>
        <dsp:cNvSpPr/>
      </dsp:nvSpPr>
      <dsp:spPr>
        <a:xfrm>
          <a:off x="2160274" y="2271476"/>
          <a:ext cx="2901435" cy="181339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40640" rIns="60960" bIns="4064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200" kern="1200" dirty="0" smtClean="0">
              <a:latin typeface="等线" panose="02010600030101010101" pitchFamily="2" charset="-122"/>
              <a:ea typeface="等线" panose="02010600030101010101" pitchFamily="2" charset="-122"/>
            </a:rPr>
            <a:t>孙勇亮</a:t>
          </a:r>
          <a:endParaRPr lang="zh-CN" altLang="en-US" sz="3200" kern="1200" dirty="0">
            <a:latin typeface="等线" panose="02010600030101010101" pitchFamily="2" charset="-122"/>
            <a:ea typeface="等线" panose="02010600030101010101" pitchFamily="2" charset="-122"/>
          </a:endParaRPr>
        </a:p>
      </dsp:txBody>
      <dsp:txXfrm>
        <a:off x="2213387" y="2324589"/>
        <a:ext cx="2795209" cy="1707171"/>
      </dsp:txXfrm>
    </dsp:sp>
    <dsp:sp modelId="{BF3FC650-1A3F-4B7B-BEEA-0E7E04196442}">
      <dsp:nvSpPr>
        <dsp:cNvPr id="0" name=""/>
        <dsp:cNvSpPr/>
      </dsp:nvSpPr>
      <dsp:spPr>
        <a:xfrm>
          <a:off x="1683125" y="1818127"/>
          <a:ext cx="477148" cy="362679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626794"/>
              </a:lnTo>
              <a:lnTo>
                <a:pt x="477148" y="3626794"/>
              </a:lnTo>
            </a:path>
          </a:pathLst>
        </a:custGeom>
        <a:noFill/>
        <a:ln w="254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7C19478-083D-4E88-9AC5-1A2AE23DF746}">
      <dsp:nvSpPr>
        <dsp:cNvPr id="0" name=""/>
        <dsp:cNvSpPr/>
      </dsp:nvSpPr>
      <dsp:spPr>
        <a:xfrm>
          <a:off x="2160274" y="4538222"/>
          <a:ext cx="2901435" cy="181339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40640" rIns="60960" bIns="4064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200" kern="1200" dirty="0" smtClean="0">
              <a:latin typeface="等线" panose="02010600030101010101" pitchFamily="2" charset="-122"/>
              <a:ea typeface="等线" panose="02010600030101010101" pitchFamily="2" charset="-122"/>
            </a:rPr>
            <a:t>周文阳</a:t>
          </a:r>
          <a:endParaRPr lang="zh-CN" altLang="en-US" sz="3200" kern="1200" dirty="0">
            <a:latin typeface="等线" panose="02010600030101010101" pitchFamily="2" charset="-122"/>
            <a:ea typeface="等线" panose="02010600030101010101" pitchFamily="2" charset="-122"/>
          </a:endParaRPr>
        </a:p>
      </dsp:txBody>
      <dsp:txXfrm>
        <a:off x="2213387" y="4591335"/>
        <a:ext cx="2795209" cy="1707171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499354E-B868-49C1-A08B-ABCFA77AAA48}">
      <dsp:nvSpPr>
        <dsp:cNvPr id="0" name=""/>
        <dsp:cNvSpPr/>
      </dsp:nvSpPr>
      <dsp:spPr>
        <a:xfrm>
          <a:off x="1778321" y="4729"/>
          <a:ext cx="3626794" cy="181339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50800" rIns="76200" bIns="508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000" b="1" kern="1200" dirty="0" smtClean="0">
              <a:latin typeface="等线" panose="02010600030101010101" pitchFamily="2" charset="-122"/>
              <a:ea typeface="等线" panose="02010600030101010101" pitchFamily="2" charset="-122"/>
            </a:rPr>
            <a:t>人工智能</a:t>
          </a:r>
          <a:endParaRPr lang="zh-CN" altLang="en-US" sz="4000" b="1" kern="1200" dirty="0">
            <a:latin typeface="等线" panose="02010600030101010101" pitchFamily="2" charset="-122"/>
            <a:ea typeface="等线" panose="02010600030101010101" pitchFamily="2" charset="-122"/>
          </a:endParaRPr>
        </a:p>
      </dsp:txBody>
      <dsp:txXfrm>
        <a:off x="1831434" y="57842"/>
        <a:ext cx="3520568" cy="1707171"/>
      </dsp:txXfrm>
    </dsp:sp>
    <dsp:sp modelId="{C65A8114-96DF-4856-88FF-38559A2AEAAB}">
      <dsp:nvSpPr>
        <dsp:cNvPr id="0" name=""/>
        <dsp:cNvSpPr/>
      </dsp:nvSpPr>
      <dsp:spPr>
        <a:xfrm>
          <a:off x="2141001" y="1818127"/>
          <a:ext cx="362679" cy="136004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60047"/>
              </a:lnTo>
              <a:lnTo>
                <a:pt x="362679" y="1360047"/>
              </a:lnTo>
            </a:path>
          </a:pathLst>
        </a:custGeom>
        <a:noFill/>
        <a:ln w="254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CA5D2F2-2E12-46CF-83DB-E878F660D214}">
      <dsp:nvSpPr>
        <dsp:cNvPr id="0" name=""/>
        <dsp:cNvSpPr/>
      </dsp:nvSpPr>
      <dsp:spPr>
        <a:xfrm>
          <a:off x="2503680" y="2271476"/>
          <a:ext cx="2901435" cy="181339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40640" rIns="60960" bIns="4064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200" kern="1200" dirty="0" smtClean="0">
              <a:latin typeface="等线" panose="02010600030101010101" pitchFamily="2" charset="-122"/>
              <a:ea typeface="等线" panose="02010600030101010101" pitchFamily="2" charset="-122"/>
            </a:rPr>
            <a:t>饶宝仕</a:t>
          </a:r>
          <a:endParaRPr lang="zh-CN" altLang="en-US" sz="3200" kern="1200" dirty="0">
            <a:latin typeface="等线" panose="02010600030101010101" pitchFamily="2" charset="-122"/>
            <a:ea typeface="等线" panose="02010600030101010101" pitchFamily="2" charset="-122"/>
          </a:endParaRPr>
        </a:p>
      </dsp:txBody>
      <dsp:txXfrm>
        <a:off x="2556793" y="2324589"/>
        <a:ext cx="2795209" cy="1707171"/>
      </dsp:txXfrm>
    </dsp:sp>
    <dsp:sp modelId="{2B72DBBA-42B3-4EFC-8789-D6F8D4764B61}">
      <dsp:nvSpPr>
        <dsp:cNvPr id="0" name=""/>
        <dsp:cNvSpPr/>
      </dsp:nvSpPr>
      <dsp:spPr>
        <a:xfrm>
          <a:off x="2141001" y="1818127"/>
          <a:ext cx="362679" cy="362679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626794"/>
              </a:lnTo>
              <a:lnTo>
                <a:pt x="362679" y="3626794"/>
              </a:lnTo>
            </a:path>
          </a:pathLst>
        </a:custGeom>
        <a:noFill/>
        <a:ln w="254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55DC9A5-B063-42FF-A22F-3FDC134034A8}">
      <dsp:nvSpPr>
        <dsp:cNvPr id="0" name=""/>
        <dsp:cNvSpPr/>
      </dsp:nvSpPr>
      <dsp:spPr>
        <a:xfrm>
          <a:off x="2503680" y="4538222"/>
          <a:ext cx="2901435" cy="181339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40640" rIns="60960" bIns="4064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200" kern="1200" dirty="0" smtClean="0">
              <a:latin typeface="等线" panose="02010600030101010101" pitchFamily="2" charset="-122"/>
              <a:ea typeface="等线" panose="02010600030101010101" pitchFamily="2" charset="-122"/>
            </a:rPr>
            <a:t>祁军</a:t>
          </a:r>
          <a:endParaRPr lang="zh-CN" altLang="en-US" sz="3200" kern="1200" dirty="0">
            <a:latin typeface="等线" panose="02010600030101010101" pitchFamily="2" charset="-122"/>
            <a:ea typeface="等线" panose="02010600030101010101" pitchFamily="2" charset="-122"/>
          </a:endParaRPr>
        </a:p>
      </dsp:txBody>
      <dsp:txXfrm>
        <a:off x="2556793" y="4591335"/>
        <a:ext cx="2795209" cy="170717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8C53A1-3D93-45EC-B9AF-DF1792195AE7}">
      <dsp:nvSpPr>
        <dsp:cNvPr id="0" name=""/>
        <dsp:cNvSpPr/>
      </dsp:nvSpPr>
      <dsp:spPr>
        <a:xfrm>
          <a:off x="5501" y="4613"/>
          <a:ext cx="3307897" cy="89280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0472" tIns="125984" rIns="220472" bIns="125984" numCol="1" spcCol="1270" anchor="ctr" anchorCtr="0">
          <a:noAutofit/>
        </a:bodyPr>
        <a:lstStyle/>
        <a:p>
          <a:pPr lvl="0" algn="ctr" defTabSz="13779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3100" b="0" i="0" kern="1200" baseline="0" dirty="0" smtClean="0">
              <a:latin typeface="等线" panose="02010600030101010101" pitchFamily="2" charset="-122"/>
              <a:ea typeface="等线" panose="02010600030101010101" pitchFamily="2" charset="-122"/>
            </a:rPr>
            <a:t>单双休</a:t>
          </a:r>
          <a:endParaRPr lang="zh-CN" sz="3100" kern="1200" dirty="0">
            <a:latin typeface="等线" panose="02010600030101010101" pitchFamily="2" charset="-122"/>
            <a:ea typeface="等线" panose="02010600030101010101" pitchFamily="2" charset="-122"/>
          </a:endParaRPr>
        </a:p>
      </dsp:txBody>
      <dsp:txXfrm>
        <a:off x="5501" y="4613"/>
        <a:ext cx="3307897" cy="892800"/>
      </dsp:txXfrm>
    </dsp:sp>
    <dsp:sp modelId="{BFAA603E-3A25-4BF5-858B-E30F7E24FFEE}">
      <dsp:nvSpPr>
        <dsp:cNvPr id="0" name=""/>
        <dsp:cNvSpPr/>
      </dsp:nvSpPr>
      <dsp:spPr>
        <a:xfrm>
          <a:off x="5501" y="897413"/>
          <a:ext cx="3307897" cy="5454348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354" tIns="165354" rIns="220472" bIns="248031" numCol="1" spcCol="1270" anchor="t" anchorCtr="0">
          <a:noAutofit/>
        </a:bodyPr>
        <a:lstStyle/>
        <a:p>
          <a:pPr marL="285750" lvl="1" indent="-285750" algn="l" defTabSz="13779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sz="3100" b="0" i="0" kern="1200" dirty="0" smtClean="0">
              <a:latin typeface="等线" panose="02010600030101010101" pitchFamily="2" charset="-122"/>
              <a:ea typeface="等线" panose="02010600030101010101" pitchFamily="2" charset="-122"/>
            </a:rPr>
            <a:t>研究院改成双休</a:t>
          </a:r>
          <a:endParaRPr lang="zh-CN" sz="3100" kern="1200" dirty="0">
            <a:latin typeface="等线" panose="02010600030101010101" pitchFamily="2" charset="-122"/>
            <a:ea typeface="等线" panose="02010600030101010101" pitchFamily="2" charset="-122"/>
          </a:endParaRPr>
        </a:p>
        <a:p>
          <a:pPr marL="285750" lvl="1" indent="-285750" algn="l" defTabSz="13779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sz="3100" b="0" i="0" kern="1200" dirty="0" smtClean="0">
              <a:latin typeface="等线" panose="02010600030101010101" pitchFamily="2" charset="-122"/>
              <a:ea typeface="等线" panose="02010600030101010101" pitchFamily="2" charset="-122"/>
            </a:rPr>
            <a:t>每天多工作一个小时</a:t>
          </a:r>
          <a:endParaRPr lang="zh-CN" sz="3100" kern="1200" dirty="0">
            <a:latin typeface="等线" panose="02010600030101010101" pitchFamily="2" charset="-122"/>
            <a:ea typeface="等线" panose="02010600030101010101" pitchFamily="2" charset="-122"/>
          </a:endParaRPr>
        </a:p>
      </dsp:txBody>
      <dsp:txXfrm>
        <a:off x="5501" y="897413"/>
        <a:ext cx="3307897" cy="5454348"/>
      </dsp:txXfrm>
    </dsp:sp>
    <dsp:sp modelId="{C0DA1323-AB21-45E5-8F7D-8AD1C98291DD}">
      <dsp:nvSpPr>
        <dsp:cNvPr id="0" name=""/>
        <dsp:cNvSpPr/>
      </dsp:nvSpPr>
      <dsp:spPr>
        <a:xfrm>
          <a:off x="3776504" y="4613"/>
          <a:ext cx="3307897" cy="89280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0472" tIns="125984" rIns="220472" bIns="125984" numCol="1" spcCol="1270" anchor="ctr" anchorCtr="0">
          <a:noAutofit/>
        </a:bodyPr>
        <a:lstStyle/>
        <a:p>
          <a:pPr lvl="0" algn="ctr" defTabSz="13779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3100" b="0" i="0" kern="1200" baseline="0" dirty="0" smtClean="0">
              <a:latin typeface="等线" panose="02010600030101010101" pitchFamily="2" charset="-122"/>
              <a:ea typeface="等线" panose="02010600030101010101" pitchFamily="2" charset="-122"/>
            </a:rPr>
            <a:t>考勤</a:t>
          </a:r>
          <a:endParaRPr lang="zh-CN" sz="3100" kern="1200" dirty="0">
            <a:latin typeface="等线" panose="02010600030101010101" pitchFamily="2" charset="-122"/>
            <a:ea typeface="等线" panose="02010600030101010101" pitchFamily="2" charset="-122"/>
          </a:endParaRPr>
        </a:p>
      </dsp:txBody>
      <dsp:txXfrm>
        <a:off x="3776504" y="4613"/>
        <a:ext cx="3307897" cy="892800"/>
      </dsp:txXfrm>
    </dsp:sp>
    <dsp:sp modelId="{0497C645-23FB-42F2-A681-6ED805432CE7}">
      <dsp:nvSpPr>
        <dsp:cNvPr id="0" name=""/>
        <dsp:cNvSpPr/>
      </dsp:nvSpPr>
      <dsp:spPr>
        <a:xfrm>
          <a:off x="3776504" y="897413"/>
          <a:ext cx="3307897" cy="5454348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354" tIns="165354" rIns="220472" bIns="248031" numCol="1" spcCol="1270" anchor="t" anchorCtr="0">
          <a:noAutofit/>
        </a:bodyPr>
        <a:lstStyle/>
        <a:p>
          <a:pPr marL="285750" lvl="1" indent="-285750" algn="l" defTabSz="13779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sz="3100" b="0" i="0" kern="1200" dirty="0" smtClean="0">
              <a:latin typeface="等线" panose="02010600030101010101" pitchFamily="2" charset="-122"/>
              <a:ea typeface="等线" panose="02010600030101010101" pitchFamily="2" charset="-122"/>
            </a:rPr>
            <a:t>弹性</a:t>
          </a:r>
          <a:endParaRPr lang="zh-CN" sz="3100" kern="1200" dirty="0">
            <a:latin typeface="等线" panose="02010600030101010101" pitchFamily="2" charset="-122"/>
            <a:ea typeface="等线" panose="02010600030101010101" pitchFamily="2" charset="-122"/>
          </a:endParaRPr>
        </a:p>
        <a:p>
          <a:pPr marL="571500" lvl="2" indent="-285750" algn="l" defTabSz="13779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3100" kern="1200" dirty="0" smtClean="0">
              <a:latin typeface="等线" panose="02010600030101010101" pitchFamily="2" charset="-122"/>
              <a:ea typeface="等线" panose="02010600030101010101" pitchFamily="2" charset="-122"/>
            </a:rPr>
            <a:t>早上最好不晚于</a:t>
          </a:r>
          <a:r>
            <a:rPr lang="en-US" altLang="zh-CN" sz="3100" kern="1200" dirty="0" smtClean="0">
              <a:latin typeface="等线" panose="02010600030101010101" pitchFamily="2" charset="-122"/>
              <a:ea typeface="等线" panose="02010600030101010101" pitchFamily="2" charset="-122"/>
            </a:rPr>
            <a:t>10</a:t>
          </a:r>
          <a:r>
            <a:rPr lang="zh-CN" altLang="en-US" sz="3100" kern="1200" dirty="0" smtClean="0">
              <a:latin typeface="等线" panose="02010600030101010101" pitchFamily="2" charset="-122"/>
              <a:ea typeface="等线" panose="02010600030101010101" pitchFamily="2" charset="-122"/>
            </a:rPr>
            <a:t>点到</a:t>
          </a:r>
          <a:endParaRPr lang="zh-CN" sz="3100" kern="1200" dirty="0">
            <a:latin typeface="等线" panose="02010600030101010101" pitchFamily="2" charset="-122"/>
            <a:ea typeface="等线" panose="02010600030101010101" pitchFamily="2" charset="-122"/>
          </a:endParaRPr>
        </a:p>
        <a:p>
          <a:pPr marL="285750" lvl="1" indent="-285750" algn="l" defTabSz="13779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sz="3100" b="0" i="0" kern="1200" dirty="0" smtClean="0">
              <a:latin typeface="等线" panose="02010600030101010101" pitchFamily="2" charset="-122"/>
              <a:ea typeface="等线" panose="02010600030101010101" pitchFamily="2" charset="-122"/>
            </a:rPr>
            <a:t>上下班打卡</a:t>
          </a:r>
          <a:endParaRPr lang="zh-CN" sz="3100" kern="1200" dirty="0">
            <a:latin typeface="等线" panose="02010600030101010101" pitchFamily="2" charset="-122"/>
            <a:ea typeface="等线" panose="02010600030101010101" pitchFamily="2" charset="-122"/>
          </a:endParaRPr>
        </a:p>
        <a:p>
          <a:pPr marL="285750" lvl="1" indent="-285750" algn="l" defTabSz="13779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sz="3100" b="0" i="0" kern="1200" dirty="0" smtClean="0">
              <a:latin typeface="等线" panose="02010600030101010101" pitchFamily="2" charset="-122"/>
              <a:ea typeface="等线" panose="02010600030101010101" pitchFamily="2" charset="-122"/>
            </a:rPr>
            <a:t>中午休息时间</a:t>
          </a:r>
          <a:r>
            <a:rPr lang="en-US" sz="3100" b="0" i="0" kern="1200" dirty="0" smtClean="0">
              <a:latin typeface="等线" panose="02010600030101010101" pitchFamily="2" charset="-122"/>
              <a:ea typeface="等线" panose="02010600030101010101" pitchFamily="2" charset="-122"/>
            </a:rPr>
            <a:t>11:40</a:t>
          </a:r>
          <a:r>
            <a:rPr lang="en-US" altLang="zh-CN" sz="3100" b="0" i="0" kern="1200" dirty="0" smtClean="0">
              <a:latin typeface="等线" panose="02010600030101010101" pitchFamily="2" charset="-122"/>
              <a:ea typeface="等线" panose="02010600030101010101" pitchFamily="2" charset="-122"/>
            </a:rPr>
            <a:t>-</a:t>
          </a:r>
          <a:r>
            <a:rPr lang="en-US" sz="3100" b="0" i="0" kern="1200" dirty="0" smtClean="0">
              <a:latin typeface="等线" panose="02010600030101010101" pitchFamily="2" charset="-122"/>
              <a:ea typeface="等线" panose="02010600030101010101" pitchFamily="2" charset="-122"/>
            </a:rPr>
            <a:t>13:00</a:t>
          </a:r>
          <a:endParaRPr lang="zh-CN" sz="3100" kern="1200" dirty="0">
            <a:latin typeface="等线" panose="02010600030101010101" pitchFamily="2" charset="-122"/>
            <a:ea typeface="等线" panose="02010600030101010101" pitchFamily="2" charset="-122"/>
          </a:endParaRPr>
        </a:p>
      </dsp:txBody>
      <dsp:txXfrm>
        <a:off x="3776504" y="897413"/>
        <a:ext cx="3307897" cy="5454348"/>
      </dsp:txXfrm>
    </dsp:sp>
    <dsp:sp modelId="{815F763F-676D-4153-B95D-5A18B14802BA}">
      <dsp:nvSpPr>
        <dsp:cNvPr id="0" name=""/>
        <dsp:cNvSpPr/>
      </dsp:nvSpPr>
      <dsp:spPr>
        <a:xfrm>
          <a:off x="7547506" y="4613"/>
          <a:ext cx="3307897" cy="892800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0472" tIns="125984" rIns="220472" bIns="125984" numCol="1" spcCol="1270" anchor="ctr" anchorCtr="0">
          <a:noAutofit/>
        </a:bodyPr>
        <a:lstStyle/>
        <a:p>
          <a:pPr lvl="0" algn="ctr" defTabSz="13779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3100" b="0" i="0" kern="1200" baseline="0" smtClean="0">
              <a:latin typeface="等线" panose="02010600030101010101" pitchFamily="2" charset="-122"/>
              <a:ea typeface="等线" panose="02010600030101010101" pitchFamily="2" charset="-122"/>
            </a:rPr>
            <a:t>团队事务</a:t>
          </a:r>
          <a:endParaRPr lang="zh-CN" sz="3100" kern="1200">
            <a:latin typeface="等线" panose="02010600030101010101" pitchFamily="2" charset="-122"/>
            <a:ea typeface="等线" panose="02010600030101010101" pitchFamily="2" charset="-122"/>
          </a:endParaRPr>
        </a:p>
      </dsp:txBody>
      <dsp:txXfrm>
        <a:off x="7547506" y="4613"/>
        <a:ext cx="3307897" cy="892800"/>
      </dsp:txXfrm>
    </dsp:sp>
    <dsp:sp modelId="{B4DA1363-9356-40C5-A074-EEC05E9A7081}">
      <dsp:nvSpPr>
        <dsp:cNvPr id="0" name=""/>
        <dsp:cNvSpPr/>
      </dsp:nvSpPr>
      <dsp:spPr>
        <a:xfrm>
          <a:off x="7547506" y="897413"/>
          <a:ext cx="3307897" cy="5454348"/>
        </a:xfrm>
        <a:prstGeom prst="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354" tIns="165354" rIns="220472" bIns="248031" numCol="1" spcCol="1270" anchor="t" anchorCtr="0">
          <a:noAutofit/>
        </a:bodyPr>
        <a:lstStyle/>
        <a:p>
          <a:pPr marL="285750" lvl="1" indent="-285750" algn="l" defTabSz="13779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3100" kern="1200" dirty="0" smtClean="0">
              <a:latin typeface="等线" panose="02010600030101010101" pitchFamily="2" charset="-122"/>
              <a:ea typeface="等线" panose="02010600030101010101" pitchFamily="2" charset="-122"/>
            </a:rPr>
            <a:t>每天中午可以玩玩棋牌类游戏</a:t>
          </a:r>
          <a:endParaRPr lang="zh-CN" sz="3100" kern="1200" dirty="0">
            <a:latin typeface="等线" panose="02010600030101010101" pitchFamily="2" charset="-122"/>
            <a:ea typeface="等线" panose="02010600030101010101" pitchFamily="2" charset="-122"/>
          </a:endParaRPr>
        </a:p>
        <a:p>
          <a:pPr marL="285750" lvl="1" indent="-285750" algn="l" defTabSz="13779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3100" kern="1200" dirty="0" smtClean="0">
              <a:latin typeface="等线" panose="02010600030101010101" pitchFamily="2" charset="-122"/>
              <a:ea typeface="等线" panose="02010600030101010101" pitchFamily="2" charset="-122"/>
            </a:rPr>
            <a:t>在办公室内禁止玩电脑和手机游戏</a:t>
          </a:r>
          <a:endParaRPr lang="zh-CN" sz="3100" kern="1200" dirty="0">
            <a:latin typeface="等线" panose="02010600030101010101" pitchFamily="2" charset="-122"/>
            <a:ea typeface="等线" panose="02010600030101010101" pitchFamily="2" charset="-122"/>
          </a:endParaRPr>
        </a:p>
        <a:p>
          <a:pPr marL="285750" lvl="1" indent="-285750" algn="l" defTabSz="13779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3100" kern="1200" dirty="0" smtClean="0">
              <a:latin typeface="等线" panose="02010600030101010101" pitchFamily="2" charset="-122"/>
              <a:ea typeface="等线" panose="02010600030101010101" pitchFamily="2" charset="-122"/>
            </a:rPr>
            <a:t>在</a:t>
          </a:r>
          <a:r>
            <a:rPr lang="zh-CN" sz="3100" b="0" i="0" kern="1200" dirty="0" smtClean="0">
              <a:latin typeface="等线" panose="02010600030101010101" pitchFamily="2" charset="-122"/>
              <a:ea typeface="等线" panose="02010600030101010101" pitchFamily="2" charset="-122"/>
            </a:rPr>
            <a:t>周五中午饭后打扫卫生</a:t>
          </a:r>
          <a:endParaRPr lang="zh-CN" sz="3100" kern="1200" dirty="0">
            <a:latin typeface="等线" panose="02010600030101010101" pitchFamily="2" charset="-122"/>
            <a:ea typeface="等线" panose="02010600030101010101" pitchFamily="2" charset="-122"/>
          </a:endParaRPr>
        </a:p>
        <a:p>
          <a:pPr marL="285750" lvl="1" indent="-285750" algn="l" defTabSz="13779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3100" kern="1200" dirty="0" smtClean="0">
              <a:latin typeface="等线" panose="02010600030101010101" pitchFamily="2" charset="-122"/>
              <a:ea typeface="等线" panose="02010600030101010101" pitchFamily="2" charset="-122"/>
            </a:rPr>
            <a:t>下班垃圾随手带走</a:t>
          </a:r>
          <a:endParaRPr lang="zh-CN" sz="3100" kern="1200" dirty="0">
            <a:latin typeface="等线" panose="02010600030101010101" pitchFamily="2" charset="-122"/>
            <a:ea typeface="等线" panose="02010600030101010101" pitchFamily="2" charset="-122"/>
          </a:endParaRPr>
        </a:p>
      </dsp:txBody>
      <dsp:txXfrm>
        <a:off x="7547506" y="897413"/>
        <a:ext cx="3307897" cy="5454348"/>
      </dsp:txXfrm>
    </dsp:sp>
    <dsp:sp modelId="{838DFC43-7644-4B6F-AB72-3B54A01D98FD}">
      <dsp:nvSpPr>
        <dsp:cNvPr id="0" name=""/>
        <dsp:cNvSpPr/>
      </dsp:nvSpPr>
      <dsp:spPr>
        <a:xfrm>
          <a:off x="11318509" y="4613"/>
          <a:ext cx="3307897" cy="892800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0472" tIns="125984" rIns="220472" bIns="125984" numCol="1" spcCol="1270" anchor="ctr" anchorCtr="0">
          <a:noAutofit/>
        </a:bodyPr>
        <a:lstStyle/>
        <a:p>
          <a:pPr lvl="0" algn="ctr" defTabSz="13779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100" b="0" i="0" kern="1200" baseline="0" dirty="0" smtClean="0">
              <a:latin typeface="等线" panose="02010600030101010101" pitchFamily="2" charset="-122"/>
              <a:ea typeface="等线" panose="02010600030101010101" pitchFamily="2" charset="-122"/>
            </a:rPr>
            <a:t>氛围</a:t>
          </a:r>
          <a:endParaRPr lang="zh-CN" sz="3100" kern="1200" dirty="0">
            <a:latin typeface="等线" panose="02010600030101010101" pitchFamily="2" charset="-122"/>
            <a:ea typeface="等线" panose="02010600030101010101" pitchFamily="2" charset="-122"/>
          </a:endParaRPr>
        </a:p>
      </dsp:txBody>
      <dsp:txXfrm>
        <a:off x="11318509" y="4613"/>
        <a:ext cx="3307897" cy="892800"/>
      </dsp:txXfrm>
    </dsp:sp>
    <dsp:sp modelId="{87F03DCC-1A82-47BC-AAB6-FC20FD865B09}">
      <dsp:nvSpPr>
        <dsp:cNvPr id="0" name=""/>
        <dsp:cNvSpPr/>
      </dsp:nvSpPr>
      <dsp:spPr>
        <a:xfrm>
          <a:off x="11318509" y="897413"/>
          <a:ext cx="3307897" cy="5454348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354" tIns="165354" rIns="220472" bIns="248031" numCol="1" spcCol="1270" anchor="t" anchorCtr="0">
          <a:noAutofit/>
        </a:bodyPr>
        <a:lstStyle/>
        <a:p>
          <a:pPr marL="285750" lvl="1" indent="-285750" algn="l" defTabSz="13779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100" b="0" i="0" kern="1200" baseline="0" dirty="0" smtClean="0">
              <a:latin typeface="等线" panose="02010600030101010101" pitchFamily="2" charset="-122"/>
              <a:ea typeface="等线" panose="02010600030101010101" pitchFamily="2" charset="-122"/>
            </a:rPr>
            <a:t>Frank</a:t>
          </a:r>
          <a:r>
            <a:rPr lang="zh-CN" sz="3100" b="0" i="0" kern="1200" baseline="0" dirty="0" smtClean="0">
              <a:latin typeface="等线" panose="02010600030101010101" pitchFamily="2" charset="-122"/>
              <a:ea typeface="等线" panose="02010600030101010101" pitchFamily="2" charset="-122"/>
            </a:rPr>
            <a:t>为大家提供需要的环境和设备，大家专心输出</a:t>
          </a:r>
          <a:endParaRPr lang="zh-CN" sz="3100" kern="1200" dirty="0">
            <a:latin typeface="等线" panose="02010600030101010101" pitchFamily="2" charset="-122"/>
            <a:ea typeface="等线" panose="02010600030101010101" pitchFamily="2" charset="-122"/>
          </a:endParaRPr>
        </a:p>
        <a:p>
          <a:pPr marL="285750" lvl="1" indent="-285750" algn="l" defTabSz="13779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sz="3100" b="0" i="0" kern="1200" baseline="0" dirty="0" smtClean="0">
              <a:latin typeface="等线" panose="02010600030101010101" pitchFamily="2" charset="-122"/>
              <a:ea typeface="等线" panose="02010600030101010101" pitchFamily="2" charset="-122"/>
            </a:rPr>
            <a:t>特殊情况的可以跟</a:t>
          </a:r>
          <a:r>
            <a:rPr lang="en-US" sz="3100" b="0" i="0" kern="1200" baseline="0" dirty="0" smtClean="0">
              <a:latin typeface="等线" panose="02010600030101010101" pitchFamily="2" charset="-122"/>
              <a:ea typeface="等线" panose="02010600030101010101" pitchFamily="2" charset="-122"/>
            </a:rPr>
            <a:t>Frank</a:t>
          </a:r>
          <a:r>
            <a:rPr lang="zh-CN" sz="3100" b="0" i="0" kern="1200" baseline="0" dirty="0" smtClean="0">
              <a:latin typeface="等线" panose="02010600030101010101" pitchFamily="2" charset="-122"/>
              <a:ea typeface="等线" panose="02010600030101010101" pitchFamily="2" charset="-122"/>
            </a:rPr>
            <a:t>说一下</a:t>
          </a:r>
          <a:endParaRPr lang="zh-CN" sz="3100" kern="1200" dirty="0">
            <a:latin typeface="等线" panose="02010600030101010101" pitchFamily="2" charset="-122"/>
            <a:ea typeface="等线" panose="02010600030101010101" pitchFamily="2" charset="-122"/>
          </a:endParaRPr>
        </a:p>
      </dsp:txBody>
      <dsp:txXfrm>
        <a:off x="11318509" y="897413"/>
        <a:ext cx="3307897" cy="545434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359F07-5F67-4421-82CD-6890CBBB3DF5}">
      <dsp:nvSpPr>
        <dsp:cNvPr id="0" name=""/>
        <dsp:cNvSpPr/>
      </dsp:nvSpPr>
      <dsp:spPr>
        <a:xfrm rot="5400000">
          <a:off x="1103342" y="1538157"/>
          <a:ext cx="2654154" cy="4416452"/>
        </a:xfrm>
        <a:prstGeom prst="corner">
          <a:avLst>
            <a:gd name="adj1" fmla="val 16120"/>
            <a:gd name="adj2" fmla="val 1611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18B629-1BED-4AF0-B714-D30AB531686F}">
      <dsp:nvSpPr>
        <dsp:cNvPr id="0" name=""/>
        <dsp:cNvSpPr/>
      </dsp:nvSpPr>
      <dsp:spPr>
        <a:xfrm>
          <a:off x="660297" y="2857725"/>
          <a:ext cx="3987198" cy="34950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lvl="0" algn="l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700" kern="1200" dirty="0" smtClean="0">
              <a:latin typeface="等线" panose="02010600030101010101" pitchFamily="2" charset="-122"/>
              <a:ea typeface="等线" panose="02010600030101010101" pitchFamily="2" charset="-122"/>
            </a:rPr>
            <a:t>例会</a:t>
          </a:r>
          <a:endParaRPr lang="zh-CN" altLang="en-US" sz="2700" kern="1200" dirty="0">
            <a:latin typeface="等线" panose="02010600030101010101" pitchFamily="2" charset="-122"/>
            <a:ea typeface="等线" panose="02010600030101010101" pitchFamily="2" charset="-122"/>
          </a:endParaRPr>
        </a:p>
        <a:p>
          <a:pPr marL="228600" lvl="1" indent="-228600" algn="l" defTabSz="9334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2100" b="0" i="0" kern="1200" baseline="0" dirty="0" smtClean="0">
              <a:latin typeface="等线" panose="02010600030101010101" pitchFamily="2" charset="-122"/>
              <a:ea typeface="等线" panose="02010600030101010101" pitchFamily="2" charset="-122"/>
            </a:rPr>
            <a:t>周例会</a:t>
          </a:r>
          <a:endParaRPr lang="zh-CN" altLang="en-US" sz="2100" kern="1200" dirty="0">
            <a:latin typeface="等线" panose="02010600030101010101" pitchFamily="2" charset="-122"/>
            <a:ea typeface="等线" panose="02010600030101010101" pitchFamily="2" charset="-122"/>
          </a:endParaRPr>
        </a:p>
        <a:p>
          <a:pPr marL="457200" lvl="2" indent="-228600" algn="l" defTabSz="9334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2100" b="0" i="0" kern="1200" baseline="0" dirty="0" smtClean="0">
              <a:latin typeface="等线" panose="02010600030101010101" pitchFamily="2" charset="-122"/>
              <a:ea typeface="等线" panose="02010600030101010101" pitchFamily="2" charset="-122"/>
            </a:rPr>
            <a:t>周一</a:t>
          </a:r>
          <a:r>
            <a:rPr lang="en-US" sz="2100" b="0" i="0" kern="1200" baseline="0" dirty="0" smtClean="0">
              <a:latin typeface="等线" panose="02010600030101010101" pitchFamily="2" charset="-122"/>
              <a:ea typeface="等线" panose="02010600030101010101" pitchFamily="2" charset="-122"/>
            </a:rPr>
            <a:t>10:00-10:30</a:t>
          </a:r>
          <a:endParaRPr lang="zh-CN" sz="2100" kern="1200" dirty="0">
            <a:latin typeface="等线" panose="02010600030101010101" pitchFamily="2" charset="-122"/>
            <a:ea typeface="等线" panose="02010600030101010101" pitchFamily="2" charset="-122"/>
          </a:endParaRPr>
        </a:p>
        <a:p>
          <a:pPr marL="228600" lvl="1" indent="-228600" algn="l" defTabSz="9334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2100" b="0" i="0" kern="1200" baseline="0" dirty="0" smtClean="0">
              <a:latin typeface="等线" panose="02010600030101010101" pitchFamily="2" charset="-122"/>
              <a:ea typeface="等线" panose="02010600030101010101" pitchFamily="2" charset="-122"/>
            </a:rPr>
            <a:t>站立例会</a:t>
          </a:r>
          <a:endParaRPr lang="zh-CN" altLang="en-US" sz="2100" kern="1200" dirty="0">
            <a:latin typeface="等线" panose="02010600030101010101" pitchFamily="2" charset="-122"/>
            <a:ea typeface="等线" panose="02010600030101010101" pitchFamily="2" charset="-122"/>
          </a:endParaRPr>
        </a:p>
        <a:p>
          <a:pPr marL="457200" lvl="2" indent="-228600" algn="l" defTabSz="9334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2100" kern="1200" dirty="0" smtClean="0">
              <a:latin typeface="等线" panose="02010600030101010101" pitchFamily="2" charset="-122"/>
              <a:ea typeface="等线" panose="02010600030101010101" pitchFamily="2" charset="-122"/>
            </a:rPr>
            <a:t>周二到周五 </a:t>
          </a:r>
          <a:r>
            <a:rPr lang="en-US" altLang="zh-CN" sz="2100" kern="1200" dirty="0" smtClean="0">
              <a:latin typeface="等线" panose="02010600030101010101" pitchFamily="2" charset="-122"/>
              <a:ea typeface="等线" panose="02010600030101010101" pitchFamily="2" charset="-122"/>
            </a:rPr>
            <a:t>9:30-9:45</a:t>
          </a:r>
          <a:endParaRPr lang="zh-CN" sz="2100" kern="1200" dirty="0">
            <a:latin typeface="等线" panose="02010600030101010101" pitchFamily="2" charset="-122"/>
            <a:ea typeface="等线" panose="02010600030101010101" pitchFamily="2" charset="-122"/>
          </a:endParaRPr>
        </a:p>
      </dsp:txBody>
      <dsp:txXfrm>
        <a:off x="660297" y="2857725"/>
        <a:ext cx="3987198" cy="3495013"/>
      </dsp:txXfrm>
    </dsp:sp>
    <dsp:sp modelId="{1CAF2F6B-CB16-49E7-9B28-809744C86819}">
      <dsp:nvSpPr>
        <dsp:cNvPr id="0" name=""/>
        <dsp:cNvSpPr/>
      </dsp:nvSpPr>
      <dsp:spPr>
        <a:xfrm>
          <a:off x="3895194" y="1213013"/>
          <a:ext cx="752301" cy="752301"/>
        </a:xfrm>
        <a:prstGeom prst="triangle">
          <a:avLst>
            <a:gd name="adj" fmla="val 100000"/>
          </a:avLst>
        </a:prstGeom>
        <a:solidFill>
          <a:schemeClr val="accent4">
            <a:hueOff val="-951023"/>
            <a:satOff val="6923"/>
            <a:lumOff val="-4951"/>
            <a:alphaOff val="0"/>
          </a:schemeClr>
        </a:solidFill>
        <a:ln w="25400" cap="flat" cmpd="sng" algn="ctr">
          <a:solidFill>
            <a:schemeClr val="accent4">
              <a:hueOff val="-951023"/>
              <a:satOff val="6923"/>
              <a:lumOff val="-495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8BC902D-6C2B-4F47-B61A-0FFF54A3F816}">
      <dsp:nvSpPr>
        <dsp:cNvPr id="0" name=""/>
        <dsp:cNvSpPr/>
      </dsp:nvSpPr>
      <dsp:spPr>
        <a:xfrm rot="5400000">
          <a:off x="5984451" y="330322"/>
          <a:ext cx="2654154" cy="4416452"/>
        </a:xfrm>
        <a:prstGeom prst="corner">
          <a:avLst>
            <a:gd name="adj1" fmla="val 16120"/>
            <a:gd name="adj2" fmla="val 16110"/>
          </a:avLst>
        </a:prstGeom>
        <a:solidFill>
          <a:schemeClr val="accent4">
            <a:hueOff val="-1902047"/>
            <a:satOff val="13846"/>
            <a:lumOff val="-9902"/>
            <a:alphaOff val="0"/>
          </a:schemeClr>
        </a:solidFill>
        <a:ln w="25400" cap="flat" cmpd="sng" algn="ctr">
          <a:solidFill>
            <a:schemeClr val="accent4">
              <a:hueOff val="-1902047"/>
              <a:satOff val="13846"/>
              <a:lumOff val="-990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E2082B-947F-47C2-BE45-2FE6D9FEC19E}">
      <dsp:nvSpPr>
        <dsp:cNvPr id="0" name=""/>
        <dsp:cNvSpPr/>
      </dsp:nvSpPr>
      <dsp:spPr>
        <a:xfrm>
          <a:off x="5541407" y="1649890"/>
          <a:ext cx="3987198" cy="34950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lvl="0" algn="l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700" b="0" i="0" kern="1200" baseline="0" dirty="0" smtClean="0">
              <a:latin typeface="等线" panose="02010600030101010101" pitchFamily="2" charset="-122"/>
              <a:ea typeface="等线" panose="02010600030101010101" pitchFamily="2" charset="-122"/>
            </a:rPr>
            <a:t>每周二、周四</a:t>
          </a:r>
          <a:endParaRPr lang="zh-CN" altLang="en-US" sz="2700" kern="1200" dirty="0">
            <a:latin typeface="等线" panose="02010600030101010101" pitchFamily="2" charset="-122"/>
            <a:ea typeface="等线" panose="02010600030101010101" pitchFamily="2" charset="-122"/>
          </a:endParaRPr>
        </a:p>
        <a:p>
          <a:pPr marL="228600" lvl="1" indent="-228600" algn="l" defTabSz="9334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100" b="0" i="0" kern="1200" baseline="0" dirty="0" smtClean="0">
              <a:latin typeface="等线" panose="02010600030101010101" pitchFamily="2" charset="-122"/>
              <a:ea typeface="等线" panose="02010600030101010101" pitchFamily="2" charset="-122"/>
            </a:rPr>
            <a:t>13:00-14:00 </a:t>
          </a:r>
          <a:endParaRPr lang="zh-CN" sz="2100" kern="1200" dirty="0">
            <a:latin typeface="等线" panose="02010600030101010101" pitchFamily="2" charset="-122"/>
            <a:ea typeface="等线" panose="02010600030101010101" pitchFamily="2" charset="-122"/>
          </a:endParaRPr>
        </a:p>
        <a:p>
          <a:pPr marL="228600" lvl="1" indent="-228600" algn="l" defTabSz="9334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2100" b="0" i="0" kern="1200" dirty="0" smtClean="0">
              <a:latin typeface="等线" panose="02010600030101010101" pitchFamily="2" charset="-122"/>
              <a:ea typeface="等线" panose="02010600030101010101" pitchFamily="2" charset="-122"/>
            </a:rPr>
            <a:t>欢迎来找茬</a:t>
          </a:r>
          <a:endParaRPr lang="zh-CN" altLang="en-US" sz="2100" kern="1200" dirty="0">
            <a:latin typeface="等线" panose="02010600030101010101" pitchFamily="2" charset="-122"/>
            <a:ea typeface="等线" panose="02010600030101010101" pitchFamily="2" charset="-122"/>
          </a:endParaRPr>
        </a:p>
        <a:p>
          <a:pPr marL="228600" lvl="1" indent="-228600" algn="l" defTabSz="9334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2100" b="0" i="0" kern="1200" dirty="0" smtClean="0">
              <a:latin typeface="等线" panose="02010600030101010101" pitchFamily="2" charset="-122"/>
              <a:ea typeface="等线" panose="02010600030101010101" pitchFamily="2" charset="-122"/>
            </a:rPr>
            <a:t>每周负责人分享自己最近写的代码</a:t>
          </a:r>
          <a:endParaRPr lang="zh-CN" altLang="en-US" sz="2100" kern="1200" dirty="0">
            <a:latin typeface="等线" panose="02010600030101010101" pitchFamily="2" charset="-122"/>
            <a:ea typeface="等线" panose="02010600030101010101" pitchFamily="2" charset="-122"/>
          </a:endParaRPr>
        </a:p>
        <a:p>
          <a:pPr marL="228600" lvl="1" indent="-228600" algn="l" defTabSz="9334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2100" kern="1200" dirty="0" smtClean="0">
              <a:latin typeface="等线" panose="02010600030101010101" pitchFamily="2" charset="-122"/>
              <a:ea typeface="等线" panose="02010600030101010101" pitchFamily="2" charset="-122"/>
            </a:rPr>
            <a:t>有则分享，没有取消</a:t>
          </a:r>
          <a:endParaRPr lang="zh-CN" altLang="en-US" sz="2100" kern="1200" dirty="0">
            <a:latin typeface="等线" panose="02010600030101010101" pitchFamily="2" charset="-122"/>
            <a:ea typeface="等线" panose="02010600030101010101" pitchFamily="2" charset="-122"/>
          </a:endParaRPr>
        </a:p>
      </dsp:txBody>
      <dsp:txXfrm>
        <a:off x="5541407" y="1649890"/>
        <a:ext cx="3987198" cy="3495013"/>
      </dsp:txXfrm>
    </dsp:sp>
    <dsp:sp modelId="{862C4586-87A6-4CA9-9B79-328786058971}">
      <dsp:nvSpPr>
        <dsp:cNvPr id="0" name=""/>
        <dsp:cNvSpPr/>
      </dsp:nvSpPr>
      <dsp:spPr>
        <a:xfrm>
          <a:off x="8776304" y="5178"/>
          <a:ext cx="752301" cy="752301"/>
        </a:xfrm>
        <a:prstGeom prst="triangle">
          <a:avLst>
            <a:gd name="adj" fmla="val 100000"/>
          </a:avLst>
        </a:prstGeom>
        <a:solidFill>
          <a:schemeClr val="accent4">
            <a:hueOff val="-2853070"/>
            <a:satOff val="20769"/>
            <a:lumOff val="-14853"/>
            <a:alphaOff val="0"/>
          </a:schemeClr>
        </a:solidFill>
        <a:ln w="25400" cap="flat" cmpd="sng" algn="ctr">
          <a:solidFill>
            <a:schemeClr val="accent4">
              <a:hueOff val="-2853070"/>
              <a:satOff val="20769"/>
              <a:lumOff val="-1485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4282919-9D7E-43FF-9E7A-DB93EE94A222}">
      <dsp:nvSpPr>
        <dsp:cNvPr id="0" name=""/>
        <dsp:cNvSpPr/>
      </dsp:nvSpPr>
      <dsp:spPr>
        <a:xfrm rot="5400000">
          <a:off x="10865561" y="-877513"/>
          <a:ext cx="2654154" cy="4416452"/>
        </a:xfrm>
        <a:prstGeom prst="corner">
          <a:avLst>
            <a:gd name="adj1" fmla="val 16120"/>
            <a:gd name="adj2" fmla="val 16110"/>
          </a:avLst>
        </a:prstGeom>
        <a:solidFill>
          <a:schemeClr val="accent4">
            <a:hueOff val="-3804093"/>
            <a:satOff val="27692"/>
            <a:lumOff val="-19804"/>
            <a:alphaOff val="0"/>
          </a:schemeClr>
        </a:solidFill>
        <a:ln w="25400" cap="flat" cmpd="sng" algn="ctr">
          <a:solidFill>
            <a:schemeClr val="accent4">
              <a:hueOff val="-3804093"/>
              <a:satOff val="27692"/>
              <a:lumOff val="-1980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F46A123-B9E8-4AF7-A911-7ABD3559E15C}">
      <dsp:nvSpPr>
        <dsp:cNvPr id="0" name=""/>
        <dsp:cNvSpPr/>
      </dsp:nvSpPr>
      <dsp:spPr>
        <a:xfrm>
          <a:off x="10422516" y="442054"/>
          <a:ext cx="3987198" cy="34950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lvl="0" algn="l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700" b="0" i="0" kern="1200" baseline="0" dirty="0" smtClean="0">
              <a:latin typeface="等线" panose="02010600030101010101" pitchFamily="2" charset="-122"/>
              <a:ea typeface="等线" panose="02010600030101010101" pitchFamily="2" charset="-122"/>
            </a:rPr>
            <a:t>每周五</a:t>
          </a:r>
          <a:endParaRPr lang="zh-CN" altLang="en-US" sz="2700" kern="1200" dirty="0">
            <a:latin typeface="等线" panose="02010600030101010101" pitchFamily="2" charset="-122"/>
            <a:ea typeface="等线" panose="02010600030101010101" pitchFamily="2" charset="-122"/>
          </a:endParaRPr>
        </a:p>
        <a:p>
          <a:pPr marL="228600" lvl="1" indent="-228600" algn="l" defTabSz="9334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100" b="0" i="0" kern="1200" baseline="0" dirty="0" smtClean="0">
              <a:latin typeface="等线" panose="02010600030101010101" pitchFamily="2" charset="-122"/>
              <a:ea typeface="等线" panose="02010600030101010101" pitchFamily="2" charset="-122"/>
            </a:rPr>
            <a:t>1</a:t>
          </a:r>
          <a:r>
            <a:rPr lang="en-US" altLang="zh-CN" sz="2100" b="0" i="0" kern="1200" baseline="0" dirty="0" smtClean="0">
              <a:latin typeface="等线" panose="02010600030101010101" pitchFamily="2" charset="-122"/>
              <a:ea typeface="等线" panose="02010600030101010101" pitchFamily="2" charset="-122"/>
            </a:rPr>
            <a:t>7</a:t>
          </a:r>
          <a:r>
            <a:rPr lang="en-US" sz="2100" b="0" i="0" kern="1200" baseline="0" dirty="0" smtClean="0">
              <a:latin typeface="等线" panose="02010600030101010101" pitchFamily="2" charset="-122"/>
              <a:ea typeface="等线" panose="02010600030101010101" pitchFamily="2" charset="-122"/>
            </a:rPr>
            <a:t>:00</a:t>
          </a:r>
          <a:r>
            <a:rPr lang="zh-CN" altLang="en-US" sz="2100" b="0" i="0" kern="1200" baseline="0" dirty="0" smtClean="0">
              <a:latin typeface="等线" panose="02010600030101010101" pitchFamily="2" charset="-122"/>
              <a:ea typeface="等线" panose="02010600030101010101" pitchFamily="2" charset="-122"/>
            </a:rPr>
            <a:t>后</a:t>
          </a:r>
          <a:r>
            <a:rPr lang="en-US" sz="2100" b="0" i="0" kern="1200" baseline="0" dirty="0" smtClean="0">
              <a:latin typeface="等线" panose="02010600030101010101" pitchFamily="2" charset="-122"/>
              <a:ea typeface="等线" panose="02010600030101010101" pitchFamily="2" charset="-122"/>
            </a:rPr>
            <a:t> </a:t>
          </a:r>
          <a:r>
            <a:rPr lang="zh-CN" altLang="en-US" sz="2100" b="0" i="0" kern="1200" baseline="0" dirty="0" smtClean="0">
              <a:latin typeface="等线" panose="02010600030101010101" pitchFamily="2" charset="-122"/>
              <a:ea typeface="等线" panose="02010600030101010101" pitchFamily="2" charset="-122"/>
            </a:rPr>
            <a:t>分享</a:t>
          </a:r>
          <a:r>
            <a:rPr lang="zh-CN" sz="2100" b="0" i="0" kern="1200" baseline="0" dirty="0" smtClean="0">
              <a:latin typeface="等线" panose="02010600030101010101" pitchFamily="2" charset="-122"/>
              <a:ea typeface="等线" panose="02010600030101010101" pitchFamily="2" charset="-122"/>
            </a:rPr>
            <a:t>读书时间</a:t>
          </a:r>
          <a:endParaRPr lang="zh-CN" sz="2100" kern="1200" dirty="0">
            <a:latin typeface="等线" panose="02010600030101010101" pitchFamily="2" charset="-122"/>
            <a:ea typeface="等线" panose="02010600030101010101" pitchFamily="2" charset="-122"/>
          </a:endParaRPr>
        </a:p>
        <a:p>
          <a:pPr marL="457200" lvl="2" indent="-228600" algn="l" defTabSz="9334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2100" kern="1200" dirty="0" smtClean="0">
              <a:latin typeface="等线" panose="02010600030101010101" pitchFamily="2" charset="-122"/>
              <a:ea typeface="等线" panose="02010600030101010101" pitchFamily="2" charset="-122"/>
            </a:rPr>
            <a:t>每周负责人主要分享</a:t>
          </a:r>
          <a:endParaRPr lang="zh-CN" altLang="en-US" sz="2100" kern="1200" dirty="0">
            <a:latin typeface="等线" panose="02010600030101010101" pitchFamily="2" charset="-122"/>
            <a:ea typeface="等线" panose="02010600030101010101" pitchFamily="2" charset="-122"/>
          </a:endParaRPr>
        </a:p>
        <a:p>
          <a:pPr marL="457200" lvl="2" indent="-228600" algn="l" defTabSz="9334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2100" kern="1200" dirty="0" smtClean="0">
              <a:latin typeface="等线" panose="02010600030101010101" pitchFamily="2" charset="-122"/>
              <a:ea typeface="等线" panose="02010600030101010101" pitchFamily="2" charset="-122"/>
            </a:rPr>
            <a:t>有则分享，没有取消</a:t>
          </a:r>
          <a:endParaRPr lang="zh-CN" altLang="en-US" sz="2100" kern="1200" dirty="0">
            <a:latin typeface="等线" panose="02010600030101010101" pitchFamily="2" charset="-122"/>
            <a:ea typeface="等线" panose="02010600030101010101" pitchFamily="2" charset="-122"/>
          </a:endParaRPr>
        </a:p>
        <a:p>
          <a:pPr marL="457200" lvl="2" indent="-228600" algn="l" defTabSz="9334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2100" kern="1200" dirty="0" smtClean="0">
              <a:latin typeface="等线" panose="02010600030101010101" pitchFamily="2" charset="-122"/>
              <a:ea typeface="等线" panose="02010600030101010101" pitchFamily="2" charset="-122"/>
            </a:rPr>
            <a:t>研究方向上的成果</a:t>
          </a:r>
          <a:endParaRPr lang="zh-CN" altLang="en-US" sz="2100" kern="1200" dirty="0">
            <a:latin typeface="等线" panose="02010600030101010101" pitchFamily="2" charset="-122"/>
            <a:ea typeface="等线" panose="02010600030101010101" pitchFamily="2" charset="-122"/>
          </a:endParaRPr>
        </a:p>
        <a:p>
          <a:pPr marL="457200" lvl="2" indent="-228600" algn="l" defTabSz="9334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2100" kern="1200" dirty="0" smtClean="0">
              <a:latin typeface="等线" panose="02010600030101010101" pitchFamily="2" charset="-122"/>
              <a:ea typeface="等线" panose="02010600030101010101" pitchFamily="2" charset="-122"/>
            </a:rPr>
            <a:t>指定的学习内容</a:t>
          </a:r>
          <a:endParaRPr lang="zh-CN" altLang="en-US" sz="2100" kern="1200" dirty="0">
            <a:latin typeface="等线" panose="02010600030101010101" pitchFamily="2" charset="-122"/>
            <a:ea typeface="等线" panose="02010600030101010101" pitchFamily="2" charset="-122"/>
          </a:endParaRPr>
        </a:p>
        <a:p>
          <a:pPr marL="457200" lvl="2" indent="-228600" algn="l" defTabSz="9334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2100" kern="1200" dirty="0" smtClean="0">
              <a:latin typeface="等线" panose="02010600030101010101" pitchFamily="2" charset="-122"/>
              <a:ea typeface="等线" panose="02010600030101010101" pitchFamily="2" charset="-122"/>
            </a:rPr>
            <a:t>技术，管理或心理学</a:t>
          </a:r>
          <a:endParaRPr lang="zh-CN" altLang="en-US" sz="2100" kern="1200" dirty="0">
            <a:latin typeface="等线" panose="02010600030101010101" pitchFamily="2" charset="-122"/>
            <a:ea typeface="等线" panose="02010600030101010101" pitchFamily="2" charset="-122"/>
          </a:endParaRPr>
        </a:p>
        <a:p>
          <a:pPr marL="457200" lvl="2" indent="-228600" algn="l" defTabSz="9334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100" b="0" i="0" kern="1200" dirty="0" smtClean="0">
              <a:latin typeface="等线" panose="02010600030101010101" pitchFamily="2" charset="-122"/>
              <a:ea typeface="等线" panose="02010600030101010101" pitchFamily="2" charset="-122"/>
            </a:rPr>
            <a:t>Frank</a:t>
          </a:r>
          <a:r>
            <a:rPr lang="zh-CN" sz="2100" b="0" i="0" kern="1200" dirty="0" smtClean="0">
              <a:latin typeface="等线" panose="02010600030101010101" pitchFamily="2" charset="-122"/>
              <a:ea typeface="等线" panose="02010600030101010101" pitchFamily="2" charset="-122"/>
            </a:rPr>
            <a:t>买书</a:t>
          </a:r>
          <a:endParaRPr lang="zh-CN" sz="2100" kern="1200" dirty="0">
            <a:latin typeface="等线" panose="02010600030101010101" pitchFamily="2" charset="-122"/>
            <a:ea typeface="等线" panose="02010600030101010101" pitchFamily="2" charset="-122"/>
          </a:endParaRPr>
        </a:p>
      </dsp:txBody>
      <dsp:txXfrm>
        <a:off x="10422516" y="442054"/>
        <a:ext cx="3987198" cy="349501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C98D72-8ED1-4F33-B319-16A270EF13E5}">
      <dsp:nvSpPr>
        <dsp:cNvPr id="0" name=""/>
        <dsp:cNvSpPr/>
      </dsp:nvSpPr>
      <dsp:spPr>
        <a:xfrm>
          <a:off x="4572" y="55271"/>
          <a:ext cx="4458183" cy="89280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0472" tIns="125984" rIns="220472" bIns="125984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100" kern="1200" dirty="0" smtClean="0">
              <a:latin typeface="等线" panose="02010600030101010101" pitchFamily="2" charset="-122"/>
              <a:ea typeface="等线" panose="02010600030101010101" pitchFamily="2" charset="-122"/>
            </a:rPr>
            <a:t>例会</a:t>
          </a:r>
          <a:endParaRPr lang="zh-CN" altLang="en-US" sz="3100" kern="1200" dirty="0">
            <a:latin typeface="等线" panose="02010600030101010101" pitchFamily="2" charset="-122"/>
            <a:ea typeface="等线" panose="02010600030101010101" pitchFamily="2" charset="-122"/>
          </a:endParaRPr>
        </a:p>
      </dsp:txBody>
      <dsp:txXfrm>
        <a:off x="4572" y="55271"/>
        <a:ext cx="4458183" cy="892800"/>
      </dsp:txXfrm>
    </dsp:sp>
    <dsp:sp modelId="{22E5BC46-94AD-4BF3-A3C0-09F132B14736}">
      <dsp:nvSpPr>
        <dsp:cNvPr id="0" name=""/>
        <dsp:cNvSpPr/>
      </dsp:nvSpPr>
      <dsp:spPr>
        <a:xfrm>
          <a:off x="4572" y="948071"/>
          <a:ext cx="4458183" cy="5353007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354" tIns="165354" rIns="220472" bIns="248031" numCol="1" spcCol="1270" anchor="t" anchorCtr="0">
          <a:noAutofit/>
        </a:bodyPr>
        <a:lstStyle/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3100" kern="1200" dirty="0" smtClean="0">
              <a:latin typeface="等线" panose="02010600030101010101" pitchFamily="2" charset="-122"/>
              <a:ea typeface="等线" panose="02010600030101010101" pitchFamily="2" charset="-122"/>
            </a:rPr>
            <a:t>组织站立会议</a:t>
          </a:r>
          <a:endParaRPr lang="zh-CN" altLang="en-US" sz="3100" kern="1200" dirty="0">
            <a:latin typeface="等线" panose="02010600030101010101" pitchFamily="2" charset="-122"/>
            <a:ea typeface="等线" panose="02010600030101010101" pitchFamily="2" charset="-122"/>
          </a:endParaRPr>
        </a:p>
      </dsp:txBody>
      <dsp:txXfrm>
        <a:off x="4572" y="948071"/>
        <a:ext cx="4458183" cy="5353007"/>
      </dsp:txXfrm>
    </dsp:sp>
    <dsp:sp modelId="{3BB90EDB-A9B8-4D86-BDEB-FD21510D2D97}">
      <dsp:nvSpPr>
        <dsp:cNvPr id="0" name=""/>
        <dsp:cNvSpPr/>
      </dsp:nvSpPr>
      <dsp:spPr>
        <a:xfrm>
          <a:off x="5086902" y="55271"/>
          <a:ext cx="4458183" cy="892800"/>
        </a:xfrm>
        <a:prstGeom prst="rect">
          <a:avLst/>
        </a:prstGeom>
        <a:solidFill>
          <a:schemeClr val="accent2">
            <a:hueOff val="2634983"/>
            <a:satOff val="4388"/>
            <a:lumOff val="-1372"/>
            <a:alphaOff val="0"/>
          </a:schemeClr>
        </a:solidFill>
        <a:ln w="25400" cap="flat" cmpd="sng" algn="ctr">
          <a:solidFill>
            <a:schemeClr val="accent2">
              <a:hueOff val="2634983"/>
              <a:satOff val="4388"/>
              <a:lumOff val="-137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0472" tIns="125984" rIns="220472" bIns="125984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100" kern="1200" dirty="0" smtClean="0">
              <a:latin typeface="等线" panose="02010600030101010101" pitchFamily="2" charset="-122"/>
              <a:ea typeface="等线" panose="02010600030101010101" pitchFamily="2" charset="-122"/>
            </a:rPr>
            <a:t>代码找茬与分享</a:t>
          </a:r>
          <a:endParaRPr lang="zh-CN" altLang="en-US" sz="3100" kern="1200" dirty="0">
            <a:latin typeface="等线" panose="02010600030101010101" pitchFamily="2" charset="-122"/>
            <a:ea typeface="等线" panose="02010600030101010101" pitchFamily="2" charset="-122"/>
          </a:endParaRPr>
        </a:p>
      </dsp:txBody>
      <dsp:txXfrm>
        <a:off x="5086902" y="55271"/>
        <a:ext cx="4458183" cy="892800"/>
      </dsp:txXfrm>
    </dsp:sp>
    <dsp:sp modelId="{1FA19305-AB0E-45C5-AF86-9B7F0AF60587}">
      <dsp:nvSpPr>
        <dsp:cNvPr id="0" name=""/>
        <dsp:cNvSpPr/>
      </dsp:nvSpPr>
      <dsp:spPr>
        <a:xfrm>
          <a:off x="5086902" y="948071"/>
          <a:ext cx="4458183" cy="5353007"/>
        </a:xfrm>
        <a:prstGeom prst="rect">
          <a:avLst/>
        </a:prstGeom>
        <a:solidFill>
          <a:schemeClr val="accent2">
            <a:tint val="40000"/>
            <a:alpha val="90000"/>
            <a:hueOff val="2289289"/>
            <a:satOff val="515"/>
            <a:lumOff val="-113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2289289"/>
              <a:satOff val="515"/>
              <a:lumOff val="-11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354" tIns="165354" rIns="220472" bIns="248031" numCol="1" spcCol="1270" anchor="t" anchorCtr="0">
          <a:noAutofit/>
        </a:bodyPr>
        <a:lstStyle/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3100" kern="1200" dirty="0" smtClean="0">
              <a:latin typeface="等线" panose="02010600030101010101" pitchFamily="2" charset="-122"/>
              <a:ea typeface="等线" panose="02010600030101010101" pitchFamily="2" charset="-122"/>
            </a:rPr>
            <a:t>当周主要代码分享人</a:t>
          </a:r>
          <a:endParaRPr lang="zh-CN" altLang="en-US" sz="3100" kern="1200" dirty="0">
            <a:latin typeface="等线" panose="02010600030101010101" pitchFamily="2" charset="-122"/>
            <a:ea typeface="等线" panose="02010600030101010101" pitchFamily="2" charset="-122"/>
          </a:endParaRPr>
        </a:p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3100" kern="1200" dirty="0" smtClean="0">
              <a:latin typeface="等线" panose="02010600030101010101" pitchFamily="2" charset="-122"/>
              <a:ea typeface="等线" panose="02010600030101010101" pitchFamily="2" charset="-122"/>
            </a:rPr>
            <a:t>组织代码找茬</a:t>
          </a:r>
          <a:endParaRPr lang="zh-CN" altLang="en-US" sz="3100" kern="1200" dirty="0">
            <a:latin typeface="等线" panose="02010600030101010101" pitchFamily="2" charset="-122"/>
            <a:ea typeface="等线" panose="02010600030101010101" pitchFamily="2" charset="-122"/>
          </a:endParaRPr>
        </a:p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3100" kern="1200" dirty="0" smtClean="0">
              <a:latin typeface="等线" panose="02010600030101010101" pitchFamily="2" charset="-122"/>
              <a:ea typeface="等线" panose="02010600030101010101" pitchFamily="2" charset="-122"/>
            </a:rPr>
            <a:t>当周主要分享人</a:t>
          </a:r>
          <a:endParaRPr lang="zh-CN" altLang="en-US" sz="3100" kern="1200" dirty="0">
            <a:latin typeface="等线" panose="02010600030101010101" pitchFamily="2" charset="-122"/>
            <a:ea typeface="等线" panose="02010600030101010101" pitchFamily="2" charset="-122"/>
          </a:endParaRPr>
        </a:p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3100" kern="1200" dirty="0" smtClean="0">
              <a:latin typeface="等线" panose="02010600030101010101" pitchFamily="2" charset="-122"/>
              <a:ea typeface="等线" panose="02010600030101010101" pitchFamily="2" charset="-122"/>
            </a:rPr>
            <a:t>组织分享</a:t>
          </a:r>
          <a:endParaRPr lang="zh-CN" altLang="en-US" sz="3100" kern="1200" dirty="0">
            <a:latin typeface="等线" panose="02010600030101010101" pitchFamily="2" charset="-122"/>
            <a:ea typeface="等线" panose="02010600030101010101" pitchFamily="2" charset="-122"/>
          </a:endParaRPr>
        </a:p>
      </dsp:txBody>
      <dsp:txXfrm>
        <a:off x="5086902" y="948071"/>
        <a:ext cx="4458183" cy="5353007"/>
      </dsp:txXfrm>
    </dsp:sp>
    <dsp:sp modelId="{39768855-18C1-49B2-B482-EBD58867F9BA}">
      <dsp:nvSpPr>
        <dsp:cNvPr id="0" name=""/>
        <dsp:cNvSpPr/>
      </dsp:nvSpPr>
      <dsp:spPr>
        <a:xfrm>
          <a:off x="10169231" y="55271"/>
          <a:ext cx="4458183" cy="892800"/>
        </a:xfrm>
        <a:prstGeom prst="rect">
          <a:avLst/>
        </a:prstGeom>
        <a:solidFill>
          <a:schemeClr val="accent2">
            <a:hueOff val="5269965"/>
            <a:satOff val="8775"/>
            <a:lumOff val="-2745"/>
            <a:alphaOff val="0"/>
          </a:schemeClr>
        </a:solidFill>
        <a:ln w="25400" cap="flat" cmpd="sng" algn="ctr">
          <a:solidFill>
            <a:schemeClr val="accent2">
              <a:hueOff val="5269965"/>
              <a:satOff val="8775"/>
              <a:lumOff val="-274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0472" tIns="125984" rIns="220472" bIns="125984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100" kern="1200" dirty="0" smtClean="0">
              <a:latin typeface="等线" panose="02010600030101010101" pitchFamily="2" charset="-122"/>
              <a:ea typeface="等线" panose="02010600030101010101" pitchFamily="2" charset="-122"/>
            </a:rPr>
            <a:t>内务</a:t>
          </a:r>
          <a:endParaRPr lang="zh-CN" altLang="en-US" sz="3100" kern="1200" dirty="0">
            <a:latin typeface="等线" panose="02010600030101010101" pitchFamily="2" charset="-122"/>
            <a:ea typeface="等线" panose="02010600030101010101" pitchFamily="2" charset="-122"/>
          </a:endParaRPr>
        </a:p>
      </dsp:txBody>
      <dsp:txXfrm>
        <a:off x="10169231" y="55271"/>
        <a:ext cx="4458183" cy="892800"/>
      </dsp:txXfrm>
    </dsp:sp>
    <dsp:sp modelId="{7F076EE6-C944-4C25-B3C8-8466A5EE1BE4}">
      <dsp:nvSpPr>
        <dsp:cNvPr id="0" name=""/>
        <dsp:cNvSpPr/>
      </dsp:nvSpPr>
      <dsp:spPr>
        <a:xfrm>
          <a:off x="10169231" y="948071"/>
          <a:ext cx="4458183" cy="5353007"/>
        </a:xfrm>
        <a:prstGeom prst="rect">
          <a:avLst/>
        </a:prstGeom>
        <a:solidFill>
          <a:schemeClr val="accent2">
            <a:tint val="40000"/>
            <a:alpha val="90000"/>
            <a:hueOff val="4578578"/>
            <a:satOff val="1031"/>
            <a:lumOff val="-226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4578578"/>
              <a:satOff val="1031"/>
              <a:lumOff val="-22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354" tIns="165354" rIns="220472" bIns="248031" numCol="1" spcCol="1270" anchor="t" anchorCtr="0">
          <a:noAutofit/>
        </a:bodyPr>
        <a:lstStyle/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3100" kern="1200" dirty="0" smtClean="0">
              <a:latin typeface="等线" panose="02010600030101010101" pitchFamily="2" charset="-122"/>
              <a:ea typeface="等线" panose="02010600030101010101" pitchFamily="2" charset="-122"/>
            </a:rPr>
            <a:t>组织每周的卫生打扫</a:t>
          </a:r>
          <a:endParaRPr lang="zh-CN" altLang="en-US" sz="3100" kern="1200" dirty="0">
            <a:latin typeface="等线" panose="02010600030101010101" pitchFamily="2" charset="-122"/>
            <a:ea typeface="等线" panose="02010600030101010101" pitchFamily="2" charset="-122"/>
          </a:endParaRPr>
        </a:p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3100" kern="1200" dirty="0" smtClean="0">
              <a:latin typeface="等线" panose="02010600030101010101" pitchFamily="2" charset="-122"/>
              <a:ea typeface="等线" panose="02010600030101010101" pitchFamily="2" charset="-122"/>
            </a:rPr>
            <a:t>使用吸尘器打扫地面</a:t>
          </a:r>
          <a:endParaRPr lang="zh-CN" altLang="en-US" sz="3100" kern="1200" dirty="0">
            <a:latin typeface="等线" panose="02010600030101010101" pitchFamily="2" charset="-122"/>
            <a:ea typeface="等线" panose="02010600030101010101" pitchFamily="2" charset="-122"/>
          </a:endParaRPr>
        </a:p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3100" kern="1200" dirty="0" smtClean="0">
              <a:latin typeface="等线" panose="02010600030101010101" pitchFamily="2" charset="-122"/>
              <a:ea typeface="等线" panose="02010600030101010101" pitchFamily="2" charset="-122"/>
            </a:rPr>
            <a:t>负责公共区的事务检查</a:t>
          </a:r>
          <a:endParaRPr lang="zh-CN" altLang="en-US" sz="3100" kern="1200" dirty="0">
            <a:latin typeface="等线" panose="02010600030101010101" pitchFamily="2" charset="-122"/>
            <a:ea typeface="等线" panose="02010600030101010101" pitchFamily="2" charset="-122"/>
          </a:endParaRPr>
        </a:p>
        <a:p>
          <a:pPr marL="571500" lvl="2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3100" kern="1200" dirty="0" smtClean="0">
              <a:latin typeface="等线" panose="02010600030101010101" pitchFamily="2" charset="-122"/>
              <a:ea typeface="等线" panose="02010600030101010101" pitchFamily="2" charset="-122"/>
            </a:rPr>
            <a:t>剩余水量</a:t>
          </a:r>
          <a:endParaRPr lang="zh-CN" altLang="en-US" sz="3100" kern="1200" dirty="0">
            <a:latin typeface="等线" panose="02010600030101010101" pitchFamily="2" charset="-122"/>
            <a:ea typeface="等线" panose="02010600030101010101" pitchFamily="2" charset="-122"/>
          </a:endParaRPr>
        </a:p>
        <a:p>
          <a:pPr marL="571500" lvl="2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3100" kern="1200" dirty="0" smtClean="0">
              <a:latin typeface="等线" panose="02010600030101010101" pitchFamily="2" charset="-122"/>
              <a:ea typeface="等线" panose="02010600030101010101" pitchFamily="2" charset="-122"/>
            </a:rPr>
            <a:t>清理茶水桶</a:t>
          </a:r>
          <a:endParaRPr lang="zh-CN" altLang="en-US" sz="3100" kern="1200" dirty="0">
            <a:latin typeface="等线" panose="02010600030101010101" pitchFamily="2" charset="-122"/>
            <a:ea typeface="等线" panose="02010600030101010101" pitchFamily="2" charset="-122"/>
          </a:endParaRPr>
        </a:p>
        <a:p>
          <a:pPr marL="571500" lvl="2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3100" kern="1200" dirty="0" smtClean="0">
              <a:latin typeface="等线" panose="02010600030101010101" pitchFamily="2" charset="-122"/>
              <a:ea typeface="等线" panose="02010600030101010101" pitchFamily="2" charset="-122"/>
            </a:rPr>
            <a:t>上下班开门和锁门</a:t>
          </a:r>
          <a:endParaRPr lang="zh-CN" altLang="en-US" sz="3100" kern="1200" dirty="0">
            <a:latin typeface="等线" panose="02010600030101010101" pitchFamily="2" charset="-122"/>
            <a:ea typeface="等线" panose="02010600030101010101" pitchFamily="2" charset="-122"/>
          </a:endParaRPr>
        </a:p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3100" kern="1200" dirty="0" smtClean="0">
              <a:latin typeface="等线" panose="02010600030101010101" pitchFamily="2" charset="-122"/>
              <a:ea typeface="等线" panose="02010600030101010101" pitchFamily="2" charset="-122"/>
            </a:rPr>
            <a:t>组织和实施当周进行的活动</a:t>
          </a:r>
          <a:endParaRPr lang="zh-CN" altLang="en-US" sz="3100" kern="1200" dirty="0">
            <a:latin typeface="等线" panose="02010600030101010101" pitchFamily="2" charset="-122"/>
            <a:ea typeface="等线" panose="02010600030101010101" pitchFamily="2" charset="-122"/>
          </a:endParaRPr>
        </a:p>
      </dsp:txBody>
      <dsp:txXfrm>
        <a:off x="10169231" y="948071"/>
        <a:ext cx="4458183" cy="535300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EBA8E8-F985-4581-B548-F98D7600DECD}">
      <dsp:nvSpPr>
        <dsp:cNvPr id="0" name=""/>
        <dsp:cNvSpPr/>
      </dsp:nvSpPr>
      <dsp:spPr>
        <a:xfrm>
          <a:off x="7277" y="58693"/>
          <a:ext cx="3308915" cy="1339199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0472" tIns="220472" rIns="220472" bIns="118110" numCol="1" spcCol="1270" anchor="t" anchorCtr="0">
          <a:noAutofit/>
        </a:bodyPr>
        <a:lstStyle/>
        <a:p>
          <a:pPr lvl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100" kern="1200" dirty="0" smtClean="0">
              <a:latin typeface="等线" panose="02010600030101010101" pitchFamily="2" charset="-122"/>
              <a:ea typeface="等线" panose="02010600030101010101" pitchFamily="2" charset="-122"/>
            </a:rPr>
            <a:t>有话就说</a:t>
          </a:r>
          <a:endParaRPr lang="zh-CN" altLang="en-US" sz="3100" kern="1200" dirty="0">
            <a:latin typeface="等线" panose="02010600030101010101" pitchFamily="2" charset="-122"/>
            <a:ea typeface="等线" panose="02010600030101010101" pitchFamily="2" charset="-122"/>
          </a:endParaRPr>
        </a:p>
      </dsp:txBody>
      <dsp:txXfrm>
        <a:off x="7277" y="58693"/>
        <a:ext cx="3308915" cy="892800"/>
      </dsp:txXfrm>
    </dsp:sp>
    <dsp:sp modelId="{B8E523A7-86B3-47A8-88FA-6586A4EA1155}">
      <dsp:nvSpPr>
        <dsp:cNvPr id="0" name=""/>
        <dsp:cNvSpPr/>
      </dsp:nvSpPr>
      <dsp:spPr>
        <a:xfrm>
          <a:off x="685007" y="951493"/>
          <a:ext cx="3308915" cy="54684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0472" tIns="220472" rIns="220472" bIns="220472" numCol="1" spcCol="1270" anchor="t" anchorCtr="0">
          <a:noAutofit/>
        </a:bodyPr>
        <a:lstStyle/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3100" kern="1200" dirty="0" smtClean="0">
              <a:latin typeface="等线" panose="02010600030101010101" pitchFamily="2" charset="-122"/>
              <a:ea typeface="等线" panose="02010600030101010101" pitchFamily="2" charset="-122"/>
            </a:rPr>
            <a:t>凡事有交代</a:t>
          </a:r>
          <a:endParaRPr lang="zh-CN" altLang="en-US" sz="3100" kern="1200" dirty="0">
            <a:latin typeface="等线" panose="02010600030101010101" pitchFamily="2" charset="-122"/>
            <a:ea typeface="等线" panose="02010600030101010101" pitchFamily="2" charset="-122"/>
          </a:endParaRPr>
        </a:p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3100" kern="1200" dirty="0" smtClean="0">
              <a:latin typeface="等线" panose="02010600030101010101" pitchFamily="2" charset="-122"/>
              <a:ea typeface="等线" panose="02010600030101010101" pitchFamily="2" charset="-122"/>
            </a:rPr>
            <a:t>件件有着落</a:t>
          </a:r>
          <a:endParaRPr lang="zh-CN" altLang="en-US" sz="3100" kern="1200" dirty="0">
            <a:latin typeface="等线" panose="02010600030101010101" pitchFamily="2" charset="-122"/>
            <a:ea typeface="等线" panose="02010600030101010101" pitchFamily="2" charset="-122"/>
          </a:endParaRPr>
        </a:p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3100" kern="1200" dirty="0" smtClean="0">
              <a:latin typeface="等线" panose="02010600030101010101" pitchFamily="2" charset="-122"/>
              <a:ea typeface="等线" panose="02010600030101010101" pitchFamily="2" charset="-122"/>
            </a:rPr>
            <a:t>事事有回音</a:t>
          </a:r>
          <a:endParaRPr lang="zh-CN" altLang="en-US" sz="3100" kern="1200" dirty="0">
            <a:latin typeface="等线" panose="02010600030101010101" pitchFamily="2" charset="-122"/>
            <a:ea typeface="等线" panose="02010600030101010101" pitchFamily="2" charset="-122"/>
          </a:endParaRPr>
        </a:p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3100" kern="1200" dirty="0" smtClean="0">
              <a:latin typeface="等线" panose="02010600030101010101" pitchFamily="2" charset="-122"/>
              <a:ea typeface="等线" panose="02010600030101010101" pitchFamily="2" charset="-122"/>
            </a:rPr>
            <a:t>不清楚就问</a:t>
          </a:r>
          <a:endParaRPr lang="zh-CN" altLang="en-US" sz="3100" kern="1200" dirty="0">
            <a:latin typeface="等线" panose="02010600030101010101" pitchFamily="2" charset="-122"/>
            <a:ea typeface="等线" panose="02010600030101010101" pitchFamily="2" charset="-122"/>
          </a:endParaRPr>
        </a:p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3100" kern="1200" dirty="0" smtClean="0">
              <a:latin typeface="等线" panose="02010600030101010101" pitchFamily="2" charset="-122"/>
              <a:ea typeface="等线" panose="02010600030101010101" pitchFamily="2" charset="-122"/>
            </a:rPr>
            <a:t>问题不过夜</a:t>
          </a:r>
          <a:endParaRPr lang="zh-CN" altLang="en-US" sz="3100" kern="1200" dirty="0">
            <a:latin typeface="等线" panose="02010600030101010101" pitchFamily="2" charset="-122"/>
            <a:ea typeface="等线" panose="02010600030101010101" pitchFamily="2" charset="-122"/>
          </a:endParaRPr>
        </a:p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3100" kern="1200" dirty="0" smtClean="0">
              <a:latin typeface="等线" panose="02010600030101010101" pitchFamily="2" charset="-122"/>
              <a:ea typeface="等线" panose="02010600030101010101" pitchFamily="2" charset="-122"/>
            </a:rPr>
            <a:t>上班时间尽快进入工作状态</a:t>
          </a:r>
          <a:endParaRPr lang="zh-CN" altLang="en-US" sz="3100" kern="1200" dirty="0">
            <a:latin typeface="等线" panose="02010600030101010101" pitchFamily="2" charset="-122"/>
            <a:ea typeface="等线" panose="02010600030101010101" pitchFamily="2" charset="-122"/>
          </a:endParaRPr>
        </a:p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3100" kern="1200" dirty="0" smtClean="0">
              <a:latin typeface="等线" panose="02010600030101010101" pitchFamily="2" charset="-122"/>
              <a:ea typeface="等线" panose="02010600030101010101" pitchFamily="2" charset="-122"/>
            </a:rPr>
            <a:t>做好任务最重要</a:t>
          </a:r>
          <a:endParaRPr lang="zh-CN" altLang="en-US" sz="3100" kern="1200" dirty="0">
            <a:latin typeface="等线" panose="02010600030101010101" pitchFamily="2" charset="-122"/>
            <a:ea typeface="等线" panose="02010600030101010101" pitchFamily="2" charset="-122"/>
          </a:endParaRPr>
        </a:p>
      </dsp:txBody>
      <dsp:txXfrm>
        <a:off x="781922" y="1048408"/>
        <a:ext cx="3115085" cy="5274570"/>
      </dsp:txXfrm>
    </dsp:sp>
    <dsp:sp modelId="{7CB3034C-B8A2-485F-AE2E-80AAC030DFD9}">
      <dsp:nvSpPr>
        <dsp:cNvPr id="0" name=""/>
        <dsp:cNvSpPr/>
      </dsp:nvSpPr>
      <dsp:spPr>
        <a:xfrm>
          <a:off x="3817812" y="93181"/>
          <a:ext cx="1063433" cy="823824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500" kern="1200">
            <a:latin typeface="等线" panose="02010600030101010101" pitchFamily="2" charset="-122"/>
            <a:ea typeface="等线" panose="02010600030101010101" pitchFamily="2" charset="-122"/>
          </a:endParaRPr>
        </a:p>
      </dsp:txBody>
      <dsp:txXfrm>
        <a:off x="3817812" y="257946"/>
        <a:ext cx="816286" cy="494294"/>
      </dsp:txXfrm>
    </dsp:sp>
    <dsp:sp modelId="{8CAD5718-9087-47F1-80DB-F80EB9F5284A}">
      <dsp:nvSpPr>
        <dsp:cNvPr id="0" name=""/>
        <dsp:cNvSpPr/>
      </dsp:nvSpPr>
      <dsp:spPr>
        <a:xfrm>
          <a:off x="5322671" y="58693"/>
          <a:ext cx="3308915" cy="1339199"/>
        </a:xfrm>
        <a:prstGeom prst="roundRect">
          <a:avLst>
            <a:gd name="adj" fmla="val 10000"/>
          </a:avLst>
        </a:prstGeom>
        <a:solidFill>
          <a:schemeClr val="accent5">
            <a:hueOff val="880789"/>
            <a:satOff val="0"/>
            <a:lumOff val="196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0472" tIns="220472" rIns="220472" bIns="118110" numCol="1" spcCol="1270" anchor="t" anchorCtr="0">
          <a:noAutofit/>
        </a:bodyPr>
        <a:lstStyle/>
        <a:p>
          <a:pPr lvl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100" kern="1200" dirty="0" smtClean="0">
              <a:latin typeface="等线" panose="02010600030101010101" pitchFamily="2" charset="-122"/>
              <a:ea typeface="等线" panose="02010600030101010101" pitchFamily="2" charset="-122"/>
            </a:rPr>
            <a:t>请假</a:t>
          </a:r>
          <a:endParaRPr lang="zh-CN" altLang="en-US" sz="3100" kern="1200" dirty="0">
            <a:latin typeface="等线" panose="02010600030101010101" pitchFamily="2" charset="-122"/>
            <a:ea typeface="等线" panose="02010600030101010101" pitchFamily="2" charset="-122"/>
          </a:endParaRPr>
        </a:p>
      </dsp:txBody>
      <dsp:txXfrm>
        <a:off x="5322671" y="58693"/>
        <a:ext cx="3308915" cy="892800"/>
      </dsp:txXfrm>
    </dsp:sp>
    <dsp:sp modelId="{5458A65B-41C4-4B70-8B45-8DE0EE74497F}">
      <dsp:nvSpPr>
        <dsp:cNvPr id="0" name=""/>
        <dsp:cNvSpPr/>
      </dsp:nvSpPr>
      <dsp:spPr>
        <a:xfrm>
          <a:off x="6000401" y="951493"/>
          <a:ext cx="3308915" cy="54684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880789"/>
              <a:satOff val="0"/>
              <a:lumOff val="196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0472" tIns="220472" rIns="220472" bIns="220472" numCol="1" spcCol="1270" anchor="t" anchorCtr="0">
          <a:noAutofit/>
        </a:bodyPr>
        <a:lstStyle/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3100" kern="1200" dirty="0" smtClean="0">
              <a:latin typeface="等线" panose="02010600030101010101" pitchFamily="2" charset="-122"/>
              <a:ea typeface="等线" panose="02010600030101010101" pitchFamily="2" charset="-122"/>
            </a:rPr>
            <a:t>和</a:t>
          </a:r>
          <a:r>
            <a:rPr lang="en-US" altLang="zh-CN" sz="3100" kern="1200" dirty="0" smtClean="0">
              <a:latin typeface="等线" panose="02010600030101010101" pitchFamily="2" charset="-122"/>
              <a:ea typeface="等线" panose="02010600030101010101" pitchFamily="2" charset="-122"/>
            </a:rPr>
            <a:t>Frank</a:t>
          </a:r>
          <a:r>
            <a:rPr lang="zh-CN" altLang="en-US" sz="3100" kern="1200" dirty="0" smtClean="0">
              <a:latin typeface="等线" panose="02010600030101010101" pitchFamily="2" charset="-122"/>
              <a:ea typeface="等线" panose="02010600030101010101" pitchFamily="2" charset="-122"/>
            </a:rPr>
            <a:t>商量</a:t>
          </a:r>
          <a:endParaRPr lang="zh-CN" altLang="en-US" sz="3100" kern="1200" dirty="0">
            <a:latin typeface="等线" panose="02010600030101010101" pitchFamily="2" charset="-122"/>
            <a:ea typeface="等线" panose="02010600030101010101" pitchFamily="2" charset="-122"/>
          </a:endParaRPr>
        </a:p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3100" kern="1200" dirty="0" smtClean="0">
              <a:latin typeface="等线" panose="02010600030101010101" pitchFamily="2" charset="-122"/>
              <a:ea typeface="等线" panose="02010600030101010101" pitchFamily="2" charset="-122"/>
            </a:rPr>
            <a:t>后台申请</a:t>
          </a:r>
          <a:endParaRPr lang="zh-CN" altLang="en-US" sz="3100" kern="1200" dirty="0">
            <a:latin typeface="等线" panose="02010600030101010101" pitchFamily="2" charset="-122"/>
            <a:ea typeface="等线" panose="02010600030101010101" pitchFamily="2" charset="-122"/>
          </a:endParaRPr>
        </a:p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3100" kern="1200" dirty="0" smtClean="0">
              <a:latin typeface="等线" panose="02010600030101010101" pitchFamily="2" charset="-122"/>
              <a:ea typeface="等线" panose="02010600030101010101" pitchFamily="2" charset="-122"/>
            </a:rPr>
            <a:t>不能提前申请的需要及时补假</a:t>
          </a:r>
          <a:endParaRPr lang="zh-CN" altLang="en-US" sz="3100" kern="1200" dirty="0">
            <a:latin typeface="等线" panose="02010600030101010101" pitchFamily="2" charset="-122"/>
            <a:ea typeface="等线" panose="02010600030101010101" pitchFamily="2" charset="-122"/>
          </a:endParaRPr>
        </a:p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3100" kern="1200" dirty="0" smtClean="0">
              <a:latin typeface="等线" panose="02010600030101010101" pitchFamily="2" charset="-122"/>
              <a:ea typeface="等线" panose="02010600030101010101" pitchFamily="2" charset="-122"/>
            </a:rPr>
            <a:t>病假需要有病假单</a:t>
          </a:r>
          <a:endParaRPr lang="zh-CN" altLang="en-US" sz="3100" kern="1200" dirty="0">
            <a:latin typeface="等线" panose="02010600030101010101" pitchFamily="2" charset="-122"/>
            <a:ea typeface="等线" panose="02010600030101010101" pitchFamily="2" charset="-122"/>
          </a:endParaRPr>
        </a:p>
      </dsp:txBody>
      <dsp:txXfrm>
        <a:off x="6097316" y="1048408"/>
        <a:ext cx="3115085" cy="5274570"/>
      </dsp:txXfrm>
    </dsp:sp>
    <dsp:sp modelId="{14C6C7B4-C374-47C1-89C3-5E230BA0C20A}">
      <dsp:nvSpPr>
        <dsp:cNvPr id="0" name=""/>
        <dsp:cNvSpPr/>
      </dsp:nvSpPr>
      <dsp:spPr>
        <a:xfrm>
          <a:off x="9133206" y="93181"/>
          <a:ext cx="1063433" cy="823824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1761577"/>
            <a:satOff val="0"/>
            <a:lumOff val="392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500" kern="1200">
            <a:latin typeface="等线" panose="02010600030101010101" pitchFamily="2" charset="-122"/>
            <a:ea typeface="等线" panose="02010600030101010101" pitchFamily="2" charset="-122"/>
          </a:endParaRPr>
        </a:p>
      </dsp:txBody>
      <dsp:txXfrm>
        <a:off x="9133206" y="257946"/>
        <a:ext cx="816286" cy="494294"/>
      </dsp:txXfrm>
    </dsp:sp>
    <dsp:sp modelId="{7CC5A387-86D7-4761-AC88-15D90792C3EF}">
      <dsp:nvSpPr>
        <dsp:cNvPr id="0" name=""/>
        <dsp:cNvSpPr/>
      </dsp:nvSpPr>
      <dsp:spPr>
        <a:xfrm>
          <a:off x="10638065" y="58693"/>
          <a:ext cx="3308915" cy="1339199"/>
        </a:xfrm>
        <a:prstGeom prst="roundRect">
          <a:avLst>
            <a:gd name="adj" fmla="val 10000"/>
          </a:avLst>
        </a:prstGeom>
        <a:solidFill>
          <a:schemeClr val="accent5">
            <a:hueOff val="1761577"/>
            <a:satOff val="0"/>
            <a:lumOff val="392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0472" tIns="220472" rIns="220472" bIns="118110" numCol="1" spcCol="1270" anchor="t" anchorCtr="0">
          <a:noAutofit/>
        </a:bodyPr>
        <a:lstStyle/>
        <a:p>
          <a:pPr lvl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100" kern="1200" dirty="0" smtClean="0">
              <a:latin typeface="等线" panose="02010600030101010101" pitchFamily="2" charset="-122"/>
              <a:ea typeface="等线" panose="02010600030101010101" pitchFamily="2" charset="-122"/>
            </a:rPr>
            <a:t>1 : 1 Talk</a:t>
          </a:r>
          <a:endParaRPr lang="zh-CN" altLang="en-US" sz="3100" kern="1200" dirty="0">
            <a:latin typeface="等线" panose="02010600030101010101" pitchFamily="2" charset="-122"/>
            <a:ea typeface="等线" panose="02010600030101010101" pitchFamily="2" charset="-122"/>
          </a:endParaRPr>
        </a:p>
      </dsp:txBody>
      <dsp:txXfrm>
        <a:off x="10638065" y="58693"/>
        <a:ext cx="3308915" cy="892800"/>
      </dsp:txXfrm>
    </dsp:sp>
    <dsp:sp modelId="{4F3E950C-3CBF-41CD-961D-4727E6645A6E}">
      <dsp:nvSpPr>
        <dsp:cNvPr id="0" name=""/>
        <dsp:cNvSpPr/>
      </dsp:nvSpPr>
      <dsp:spPr>
        <a:xfrm>
          <a:off x="11315795" y="951493"/>
          <a:ext cx="3308915" cy="54684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1761577"/>
              <a:satOff val="0"/>
              <a:lumOff val="392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0472" tIns="220472" rIns="220472" bIns="220472" numCol="1" spcCol="1270" anchor="t" anchorCtr="0">
          <a:noAutofit/>
        </a:bodyPr>
        <a:lstStyle/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3100" kern="1200" dirty="0" smtClean="0">
              <a:latin typeface="等线" panose="02010600030101010101" pitchFamily="2" charset="-122"/>
              <a:ea typeface="等线" panose="02010600030101010101" pitchFamily="2" charset="-122"/>
            </a:rPr>
            <a:t>每月一次</a:t>
          </a:r>
          <a:endParaRPr lang="zh-CN" altLang="en-US" sz="3100" kern="1200" dirty="0">
            <a:latin typeface="等线" panose="02010600030101010101" pitchFamily="2" charset="-122"/>
            <a:ea typeface="等线" panose="02010600030101010101" pitchFamily="2" charset="-122"/>
          </a:endParaRPr>
        </a:p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3100" kern="1200" dirty="0" smtClean="0">
              <a:latin typeface="等线" panose="02010600030101010101" pitchFamily="2" charset="-122"/>
              <a:ea typeface="等线" panose="02010600030101010101" pitchFamily="2" charset="-122"/>
            </a:rPr>
            <a:t>一对一的聊天</a:t>
          </a:r>
          <a:endParaRPr lang="zh-CN" altLang="en-US" sz="3100" kern="1200" dirty="0">
            <a:latin typeface="等线" panose="02010600030101010101" pitchFamily="2" charset="-122"/>
            <a:ea typeface="等线" panose="02010600030101010101" pitchFamily="2" charset="-122"/>
          </a:endParaRPr>
        </a:p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3100" kern="1200" dirty="0" smtClean="0">
              <a:latin typeface="等线" panose="02010600030101010101" pitchFamily="2" charset="-122"/>
              <a:ea typeface="等线" panose="02010600030101010101" pitchFamily="2" charset="-122"/>
            </a:rPr>
            <a:t>各种不爽</a:t>
          </a:r>
          <a:endParaRPr lang="zh-CN" altLang="en-US" sz="3100" kern="1200" dirty="0">
            <a:latin typeface="等线" panose="02010600030101010101" pitchFamily="2" charset="-122"/>
            <a:ea typeface="等线" panose="02010600030101010101" pitchFamily="2" charset="-122"/>
          </a:endParaRPr>
        </a:p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3100" kern="1200" dirty="0" smtClean="0">
              <a:latin typeface="等线" panose="02010600030101010101" pitchFamily="2" charset="-122"/>
              <a:ea typeface="等线" panose="02010600030101010101" pitchFamily="2" charset="-122"/>
            </a:rPr>
            <a:t>我能为你做什么</a:t>
          </a:r>
          <a:endParaRPr lang="zh-CN" altLang="en-US" sz="3100" kern="1200" dirty="0">
            <a:latin typeface="等线" panose="02010600030101010101" pitchFamily="2" charset="-122"/>
            <a:ea typeface="等线" panose="02010600030101010101" pitchFamily="2" charset="-122"/>
          </a:endParaRPr>
        </a:p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3100" kern="1200" dirty="0" smtClean="0">
              <a:latin typeface="等线" panose="02010600030101010101" pitchFamily="2" charset="-122"/>
              <a:ea typeface="等线" panose="02010600030101010101" pitchFamily="2" charset="-122"/>
            </a:rPr>
            <a:t>对我和公司的建议</a:t>
          </a:r>
          <a:endParaRPr lang="zh-CN" altLang="en-US" sz="3100" kern="1200" dirty="0">
            <a:latin typeface="等线" panose="02010600030101010101" pitchFamily="2" charset="-122"/>
            <a:ea typeface="等线" panose="02010600030101010101" pitchFamily="2" charset="-122"/>
          </a:endParaRPr>
        </a:p>
      </dsp:txBody>
      <dsp:txXfrm>
        <a:off x="11412710" y="1048408"/>
        <a:ext cx="3115085" cy="527457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F3E310-E3A9-458F-8BFD-90B9F6615F6E}">
      <dsp:nvSpPr>
        <dsp:cNvPr id="0" name=""/>
        <dsp:cNvSpPr/>
      </dsp:nvSpPr>
      <dsp:spPr>
        <a:xfrm>
          <a:off x="1932" y="92862"/>
          <a:ext cx="2428317" cy="108000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95250" numCol="1" spcCol="1270" anchor="t" anchorCtr="0">
          <a:noAutofit/>
        </a:bodyPr>
        <a:lstStyle/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500" kern="1200" dirty="0" smtClean="0">
              <a:latin typeface="等线" panose="02010600030101010101" pitchFamily="2" charset="-122"/>
              <a:ea typeface="等线" panose="02010600030101010101" pitchFamily="2" charset="-122"/>
            </a:rPr>
            <a:t>需求分析</a:t>
          </a:r>
          <a:endParaRPr lang="zh-CN" altLang="en-US" sz="2500" kern="1200" dirty="0">
            <a:latin typeface="等线" panose="02010600030101010101" pitchFamily="2" charset="-122"/>
            <a:ea typeface="等线" panose="02010600030101010101" pitchFamily="2" charset="-122"/>
          </a:endParaRPr>
        </a:p>
      </dsp:txBody>
      <dsp:txXfrm>
        <a:off x="1932" y="92862"/>
        <a:ext cx="2428317" cy="720000"/>
      </dsp:txXfrm>
    </dsp:sp>
    <dsp:sp modelId="{096C6831-79D4-4589-8FA2-01D7A8111D0D}">
      <dsp:nvSpPr>
        <dsp:cNvPr id="0" name=""/>
        <dsp:cNvSpPr/>
      </dsp:nvSpPr>
      <dsp:spPr>
        <a:xfrm>
          <a:off x="499298" y="812862"/>
          <a:ext cx="2428317" cy="545062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0" tIns="177800" rIns="177800" bIns="177800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2500" kern="1200" dirty="0" smtClean="0">
              <a:latin typeface="等线" panose="02010600030101010101" pitchFamily="2" charset="-122"/>
              <a:ea typeface="等线" panose="02010600030101010101" pitchFamily="2" charset="-122"/>
            </a:rPr>
            <a:t>选定负责人</a:t>
          </a:r>
          <a:endParaRPr lang="zh-CN" altLang="en-US" sz="2500" kern="1200" dirty="0">
            <a:latin typeface="等线" panose="02010600030101010101" pitchFamily="2" charset="-122"/>
            <a:ea typeface="等线" panose="02010600030101010101" pitchFamily="2" charset="-122"/>
          </a:endParaRP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2500" kern="1200" dirty="0" smtClean="0">
              <a:latin typeface="等线" panose="02010600030101010101" pitchFamily="2" charset="-122"/>
              <a:ea typeface="等线" panose="02010600030101010101" pitchFamily="2" charset="-122"/>
            </a:rPr>
            <a:t>组内明确任务需求</a:t>
          </a:r>
          <a:endParaRPr lang="zh-CN" altLang="en-US" sz="2500" kern="1200" dirty="0">
            <a:latin typeface="等线" panose="02010600030101010101" pitchFamily="2" charset="-122"/>
            <a:ea typeface="等线" panose="02010600030101010101" pitchFamily="2" charset="-122"/>
          </a:endParaRP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2500" kern="1200" dirty="0" smtClean="0">
              <a:latin typeface="等线" panose="02010600030101010101" pitchFamily="2" charset="-122"/>
              <a:ea typeface="等线" panose="02010600030101010101" pitchFamily="2" charset="-122"/>
            </a:rPr>
            <a:t>负责人建</a:t>
          </a:r>
          <a:r>
            <a:rPr lang="en-US" altLang="zh-CN" sz="2500" kern="1200" dirty="0" smtClean="0">
              <a:latin typeface="等线" panose="02010600030101010101" pitchFamily="2" charset="-122"/>
              <a:ea typeface="等线" panose="02010600030101010101" pitchFamily="2" charset="-122"/>
            </a:rPr>
            <a:t>QQ</a:t>
          </a:r>
          <a:r>
            <a:rPr lang="zh-CN" altLang="en-US" sz="2500" kern="1200" dirty="0" smtClean="0">
              <a:latin typeface="等线" panose="02010600030101010101" pitchFamily="2" charset="-122"/>
              <a:ea typeface="等线" panose="02010600030101010101" pitchFamily="2" charset="-122"/>
            </a:rPr>
            <a:t>讨论组</a:t>
          </a:r>
          <a:endParaRPr lang="zh-CN" altLang="en-US" sz="2500" kern="1200" dirty="0">
            <a:latin typeface="等线" panose="02010600030101010101" pitchFamily="2" charset="-122"/>
            <a:ea typeface="等线" panose="02010600030101010101" pitchFamily="2" charset="-122"/>
          </a:endParaRP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2500" kern="1200" dirty="0" smtClean="0">
              <a:latin typeface="等线" panose="02010600030101010101" pitchFamily="2" charset="-122"/>
              <a:ea typeface="等线" panose="02010600030101010101" pitchFamily="2" charset="-122"/>
            </a:rPr>
            <a:t>负责人细化需求文档</a:t>
          </a:r>
          <a:endParaRPr lang="zh-CN" altLang="en-US" sz="2500" kern="1200" dirty="0">
            <a:latin typeface="等线" panose="02010600030101010101" pitchFamily="2" charset="-122"/>
            <a:ea typeface="等线" panose="02010600030101010101" pitchFamily="2" charset="-122"/>
          </a:endParaRP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2500" kern="1200" dirty="0" smtClean="0">
              <a:latin typeface="等线" panose="02010600030101010101" pitchFamily="2" charset="-122"/>
              <a:ea typeface="等线" panose="02010600030101010101" pitchFamily="2" charset="-122"/>
            </a:rPr>
            <a:t>开发人员写功能测试文档</a:t>
          </a:r>
          <a:endParaRPr lang="zh-CN" altLang="en-US" sz="2500" kern="1200" dirty="0">
            <a:latin typeface="等线" panose="02010600030101010101" pitchFamily="2" charset="-122"/>
            <a:ea typeface="等线" panose="02010600030101010101" pitchFamily="2" charset="-122"/>
          </a:endParaRP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2500" kern="1200" dirty="0" smtClean="0">
              <a:latin typeface="等线" panose="02010600030101010101" pitchFamily="2" charset="-122"/>
              <a:ea typeface="等线" panose="02010600030101010101" pitchFamily="2" charset="-122"/>
            </a:rPr>
            <a:t>方案评审</a:t>
          </a:r>
          <a:endParaRPr lang="zh-CN" altLang="en-US" sz="2500" kern="1200" dirty="0">
            <a:latin typeface="等线" panose="02010600030101010101" pitchFamily="2" charset="-122"/>
            <a:ea typeface="等线" panose="02010600030101010101" pitchFamily="2" charset="-122"/>
          </a:endParaRPr>
        </a:p>
      </dsp:txBody>
      <dsp:txXfrm>
        <a:off x="570421" y="883985"/>
        <a:ext cx="2286071" cy="5308379"/>
      </dsp:txXfrm>
    </dsp:sp>
    <dsp:sp modelId="{B0F9F4CC-58EC-4094-961C-8546669E191B}">
      <dsp:nvSpPr>
        <dsp:cNvPr id="0" name=""/>
        <dsp:cNvSpPr/>
      </dsp:nvSpPr>
      <dsp:spPr>
        <a:xfrm>
          <a:off x="2798373" y="150572"/>
          <a:ext cx="780423" cy="60458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000" kern="1200">
            <a:latin typeface="等线" panose="02010600030101010101" pitchFamily="2" charset="-122"/>
            <a:ea typeface="等线" panose="02010600030101010101" pitchFamily="2" charset="-122"/>
          </a:endParaRPr>
        </a:p>
      </dsp:txBody>
      <dsp:txXfrm>
        <a:off x="2798373" y="271488"/>
        <a:ext cx="599049" cy="362748"/>
      </dsp:txXfrm>
    </dsp:sp>
    <dsp:sp modelId="{431DA25F-B2DB-4B43-A9A6-9E533EF88729}">
      <dsp:nvSpPr>
        <dsp:cNvPr id="0" name=""/>
        <dsp:cNvSpPr/>
      </dsp:nvSpPr>
      <dsp:spPr>
        <a:xfrm>
          <a:off x="3902745" y="92862"/>
          <a:ext cx="2428317" cy="1080000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95250" numCol="1" spcCol="1270" anchor="t" anchorCtr="0">
          <a:noAutofit/>
        </a:bodyPr>
        <a:lstStyle/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500" kern="1200" dirty="0" smtClean="0">
              <a:latin typeface="等线" panose="02010600030101010101" pitchFamily="2" charset="-122"/>
              <a:ea typeface="等线" panose="02010600030101010101" pitchFamily="2" charset="-122"/>
            </a:rPr>
            <a:t>开发</a:t>
          </a:r>
          <a:endParaRPr lang="zh-CN" altLang="en-US" sz="2500" kern="1200" dirty="0">
            <a:latin typeface="等线" panose="02010600030101010101" pitchFamily="2" charset="-122"/>
            <a:ea typeface="等线" panose="02010600030101010101" pitchFamily="2" charset="-122"/>
          </a:endParaRPr>
        </a:p>
      </dsp:txBody>
      <dsp:txXfrm>
        <a:off x="3902745" y="92862"/>
        <a:ext cx="2428317" cy="720000"/>
      </dsp:txXfrm>
    </dsp:sp>
    <dsp:sp modelId="{3EC71FBF-194A-4DEA-9151-08D82F964928}">
      <dsp:nvSpPr>
        <dsp:cNvPr id="0" name=""/>
        <dsp:cNvSpPr/>
      </dsp:nvSpPr>
      <dsp:spPr>
        <a:xfrm>
          <a:off x="4400111" y="812862"/>
          <a:ext cx="2428317" cy="545062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0" tIns="177800" rIns="177800" bIns="177800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2500" kern="1200" smtClean="0">
              <a:latin typeface="等线" panose="02010600030101010101" pitchFamily="2" charset="-122"/>
              <a:ea typeface="等线" panose="02010600030101010101" pitchFamily="2" charset="-122"/>
            </a:rPr>
            <a:t>在研发分支上开发</a:t>
          </a:r>
          <a:endParaRPr lang="zh-CN" altLang="en-US" sz="2500" kern="1200" dirty="0">
            <a:latin typeface="等线" panose="02010600030101010101" pitchFamily="2" charset="-122"/>
            <a:ea typeface="等线" panose="02010600030101010101" pitchFamily="2" charset="-122"/>
          </a:endParaRP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2500" kern="1200" dirty="0" smtClean="0">
              <a:latin typeface="等线" panose="02010600030101010101" pitchFamily="2" charset="-122"/>
              <a:ea typeface="等线" panose="02010600030101010101" pitchFamily="2" charset="-122"/>
            </a:rPr>
            <a:t>遵守代码规范</a:t>
          </a:r>
          <a:endParaRPr lang="zh-CN" altLang="en-US" sz="2500" kern="1200" dirty="0">
            <a:latin typeface="等线" panose="02010600030101010101" pitchFamily="2" charset="-122"/>
            <a:ea typeface="等线" panose="02010600030101010101" pitchFamily="2" charset="-122"/>
          </a:endParaRP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2500" kern="1200" dirty="0" smtClean="0">
              <a:latin typeface="等线" panose="02010600030101010101" pitchFamily="2" charset="-122"/>
              <a:ea typeface="等线" panose="02010600030101010101" pitchFamily="2" charset="-122"/>
            </a:rPr>
            <a:t>完成一个独立的小功能点，就把代码提交</a:t>
          </a:r>
          <a:endParaRPr lang="zh-CN" altLang="en-US" sz="2500" kern="1200" dirty="0">
            <a:latin typeface="等线" panose="02010600030101010101" pitchFamily="2" charset="-122"/>
            <a:ea typeface="等线" panose="02010600030101010101" pitchFamily="2" charset="-122"/>
          </a:endParaRP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2500" kern="1200" dirty="0" smtClean="0">
              <a:latin typeface="等线" panose="02010600030101010101" pitchFamily="2" charset="-122"/>
              <a:ea typeface="等线" panose="02010600030101010101" pitchFamily="2" charset="-122"/>
            </a:rPr>
            <a:t>组内</a:t>
          </a:r>
          <a:r>
            <a:rPr lang="en-US" altLang="zh-CN" sz="2500" kern="1200" dirty="0" smtClean="0">
              <a:latin typeface="等线" panose="02010600030101010101" pitchFamily="2" charset="-122"/>
              <a:ea typeface="等线" panose="02010600030101010101" pitchFamily="2" charset="-122"/>
            </a:rPr>
            <a:t>Code Review</a:t>
          </a:r>
          <a:endParaRPr lang="zh-CN" altLang="en-US" sz="2500" kern="1200" dirty="0">
            <a:latin typeface="等线" panose="02010600030101010101" pitchFamily="2" charset="-122"/>
            <a:ea typeface="等线" panose="02010600030101010101" pitchFamily="2" charset="-122"/>
          </a:endParaRP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2500" kern="1200" dirty="0" smtClean="0">
              <a:latin typeface="等线" panose="02010600030101010101" pitchFamily="2" charset="-122"/>
              <a:ea typeface="等线" panose="02010600030101010101" pitchFamily="2" charset="-122"/>
            </a:rPr>
            <a:t>团队代码找茬</a:t>
          </a:r>
          <a:endParaRPr lang="zh-CN" altLang="en-US" sz="2500" kern="1200" dirty="0">
            <a:latin typeface="等线" panose="02010600030101010101" pitchFamily="2" charset="-122"/>
            <a:ea typeface="等线" panose="02010600030101010101" pitchFamily="2" charset="-122"/>
          </a:endParaRPr>
        </a:p>
      </dsp:txBody>
      <dsp:txXfrm>
        <a:off x="4471234" y="883985"/>
        <a:ext cx="2286071" cy="5308379"/>
      </dsp:txXfrm>
    </dsp:sp>
    <dsp:sp modelId="{5F6A82AB-D4A5-49F2-9CC5-D67068521867}">
      <dsp:nvSpPr>
        <dsp:cNvPr id="0" name=""/>
        <dsp:cNvSpPr/>
      </dsp:nvSpPr>
      <dsp:spPr>
        <a:xfrm>
          <a:off x="6699186" y="150572"/>
          <a:ext cx="780423" cy="604580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000" kern="1200">
            <a:latin typeface="等线" panose="02010600030101010101" pitchFamily="2" charset="-122"/>
            <a:ea typeface="等线" panose="02010600030101010101" pitchFamily="2" charset="-122"/>
          </a:endParaRPr>
        </a:p>
      </dsp:txBody>
      <dsp:txXfrm>
        <a:off x="6699186" y="271488"/>
        <a:ext cx="599049" cy="362748"/>
      </dsp:txXfrm>
    </dsp:sp>
    <dsp:sp modelId="{6565A8F1-ECEB-486B-805D-17E0558D2390}">
      <dsp:nvSpPr>
        <dsp:cNvPr id="0" name=""/>
        <dsp:cNvSpPr/>
      </dsp:nvSpPr>
      <dsp:spPr>
        <a:xfrm>
          <a:off x="7803559" y="92862"/>
          <a:ext cx="2428317" cy="1080000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95250" numCol="1" spcCol="1270" anchor="t" anchorCtr="0">
          <a:noAutofit/>
        </a:bodyPr>
        <a:lstStyle/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500" kern="1200" dirty="0" smtClean="0">
              <a:latin typeface="等线" panose="02010600030101010101" pitchFamily="2" charset="-122"/>
              <a:ea typeface="等线" panose="02010600030101010101" pitchFamily="2" charset="-122"/>
            </a:rPr>
            <a:t>测试</a:t>
          </a:r>
          <a:endParaRPr lang="zh-CN" altLang="en-US" sz="2500" kern="1200" dirty="0">
            <a:latin typeface="等线" panose="02010600030101010101" pitchFamily="2" charset="-122"/>
            <a:ea typeface="等线" panose="02010600030101010101" pitchFamily="2" charset="-122"/>
          </a:endParaRPr>
        </a:p>
      </dsp:txBody>
      <dsp:txXfrm>
        <a:off x="7803559" y="92862"/>
        <a:ext cx="2428317" cy="720000"/>
      </dsp:txXfrm>
    </dsp:sp>
    <dsp:sp modelId="{A19749BE-5E1D-4BB3-BED4-FDD54C483068}">
      <dsp:nvSpPr>
        <dsp:cNvPr id="0" name=""/>
        <dsp:cNvSpPr/>
      </dsp:nvSpPr>
      <dsp:spPr>
        <a:xfrm>
          <a:off x="8300925" y="812862"/>
          <a:ext cx="2428317" cy="545062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0" tIns="177800" rIns="177800" bIns="177800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2500" kern="1200" dirty="0" smtClean="0">
              <a:latin typeface="等线" panose="02010600030101010101" pitchFamily="2" charset="-122"/>
              <a:ea typeface="等线" panose="02010600030101010101" pitchFamily="2" charset="-122"/>
            </a:rPr>
            <a:t>开发人员按照测试文档自测</a:t>
          </a:r>
          <a:endParaRPr lang="zh-CN" altLang="en-US" sz="2500" kern="1200" dirty="0">
            <a:latin typeface="等线" panose="02010600030101010101" pitchFamily="2" charset="-122"/>
            <a:ea typeface="等线" panose="02010600030101010101" pitchFamily="2" charset="-122"/>
          </a:endParaRP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2500" kern="1200" dirty="0" smtClean="0">
              <a:latin typeface="等线" panose="02010600030101010101" pitchFamily="2" charset="-122"/>
              <a:ea typeface="等线" panose="02010600030101010101" pitchFamily="2" charset="-122"/>
            </a:rPr>
            <a:t>组内交叉测试</a:t>
          </a:r>
          <a:endParaRPr lang="zh-CN" altLang="en-US" sz="2500" kern="1200" dirty="0">
            <a:latin typeface="等线" panose="02010600030101010101" pitchFamily="2" charset="-122"/>
            <a:ea typeface="等线" panose="02010600030101010101" pitchFamily="2" charset="-122"/>
          </a:endParaRP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2500" kern="1200" dirty="0" smtClean="0">
              <a:latin typeface="等线" panose="02010600030101010101" pitchFamily="2" charset="-122"/>
              <a:ea typeface="等线" panose="02010600030101010101" pitchFamily="2" charset="-122"/>
            </a:rPr>
            <a:t>组内随机测试</a:t>
          </a:r>
          <a:endParaRPr lang="zh-CN" altLang="en-US" sz="2500" kern="1200" dirty="0">
            <a:latin typeface="等线" panose="02010600030101010101" pitchFamily="2" charset="-122"/>
            <a:ea typeface="等线" panose="02010600030101010101" pitchFamily="2" charset="-122"/>
          </a:endParaRP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2500" kern="1200" dirty="0" smtClean="0">
              <a:latin typeface="等线" panose="02010600030101010101" pitchFamily="2" charset="-122"/>
              <a:ea typeface="等线" panose="02010600030101010101" pitchFamily="2" charset="-122"/>
            </a:rPr>
            <a:t>团队公测</a:t>
          </a:r>
          <a:endParaRPr lang="zh-CN" altLang="en-US" sz="2500" kern="1200" dirty="0">
            <a:latin typeface="等线" panose="02010600030101010101" pitchFamily="2" charset="-122"/>
            <a:ea typeface="等线" panose="02010600030101010101" pitchFamily="2" charset="-122"/>
          </a:endParaRPr>
        </a:p>
      </dsp:txBody>
      <dsp:txXfrm>
        <a:off x="8372048" y="883985"/>
        <a:ext cx="2286071" cy="5308379"/>
      </dsp:txXfrm>
    </dsp:sp>
    <dsp:sp modelId="{B8C22F07-F97D-483B-91E5-AC8B6A18B4A9}">
      <dsp:nvSpPr>
        <dsp:cNvPr id="0" name=""/>
        <dsp:cNvSpPr/>
      </dsp:nvSpPr>
      <dsp:spPr>
        <a:xfrm>
          <a:off x="10600000" y="150572"/>
          <a:ext cx="780423" cy="604580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000" kern="1200">
            <a:latin typeface="等线" panose="02010600030101010101" pitchFamily="2" charset="-122"/>
            <a:ea typeface="等线" panose="02010600030101010101" pitchFamily="2" charset="-122"/>
          </a:endParaRPr>
        </a:p>
      </dsp:txBody>
      <dsp:txXfrm>
        <a:off x="10600000" y="271488"/>
        <a:ext cx="599049" cy="362748"/>
      </dsp:txXfrm>
    </dsp:sp>
    <dsp:sp modelId="{A9BF7A7B-E3CF-4328-BB8E-6CD371F0EA9C}">
      <dsp:nvSpPr>
        <dsp:cNvPr id="0" name=""/>
        <dsp:cNvSpPr/>
      </dsp:nvSpPr>
      <dsp:spPr>
        <a:xfrm>
          <a:off x="11704372" y="92862"/>
          <a:ext cx="2428317" cy="1080000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95250" numCol="1" spcCol="1270" anchor="t" anchorCtr="0">
          <a:noAutofit/>
        </a:bodyPr>
        <a:lstStyle/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500" kern="1200" dirty="0" smtClean="0">
              <a:latin typeface="等线" panose="02010600030101010101" pitchFamily="2" charset="-122"/>
              <a:ea typeface="等线" panose="02010600030101010101" pitchFamily="2" charset="-122"/>
            </a:rPr>
            <a:t>发布</a:t>
          </a:r>
          <a:endParaRPr lang="zh-CN" altLang="en-US" sz="2500" kern="1200" dirty="0">
            <a:latin typeface="等线" panose="02010600030101010101" pitchFamily="2" charset="-122"/>
            <a:ea typeface="等线" panose="02010600030101010101" pitchFamily="2" charset="-122"/>
          </a:endParaRPr>
        </a:p>
      </dsp:txBody>
      <dsp:txXfrm>
        <a:off x="11704372" y="92862"/>
        <a:ext cx="2428317" cy="720000"/>
      </dsp:txXfrm>
    </dsp:sp>
    <dsp:sp modelId="{07D6AC49-37A9-4176-85D6-9F50D9F63B26}">
      <dsp:nvSpPr>
        <dsp:cNvPr id="0" name=""/>
        <dsp:cNvSpPr/>
      </dsp:nvSpPr>
      <dsp:spPr>
        <a:xfrm>
          <a:off x="12201738" y="812862"/>
          <a:ext cx="2428317" cy="545062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0" tIns="177800" rIns="177800" bIns="177800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2500" kern="1200" dirty="0" smtClean="0">
              <a:latin typeface="等线" panose="02010600030101010101" pitchFamily="2" charset="-122"/>
              <a:ea typeface="等线" panose="02010600030101010101" pitchFamily="2" charset="-122"/>
            </a:rPr>
            <a:t>在发布分支上发布</a:t>
          </a:r>
          <a:endParaRPr lang="zh-CN" altLang="en-US" sz="2500" kern="1200" dirty="0">
            <a:latin typeface="等线" panose="02010600030101010101" pitchFamily="2" charset="-122"/>
            <a:ea typeface="等线" panose="02010600030101010101" pitchFamily="2" charset="-122"/>
          </a:endParaRPr>
        </a:p>
      </dsp:txBody>
      <dsp:txXfrm>
        <a:off x="12272861" y="883985"/>
        <a:ext cx="2286071" cy="5308379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576917-36AD-4E22-9974-9BD7DC8066E0}">
      <dsp:nvSpPr>
        <dsp:cNvPr id="0" name=""/>
        <dsp:cNvSpPr/>
      </dsp:nvSpPr>
      <dsp:spPr>
        <a:xfrm>
          <a:off x="12476573" y="3556485"/>
          <a:ext cx="873328" cy="41562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3236"/>
              </a:lnTo>
              <a:lnTo>
                <a:pt x="873328" y="283236"/>
              </a:lnTo>
              <a:lnTo>
                <a:pt x="873328" y="415625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10D7826-CEBE-4E3E-80D4-A37385CC8489}">
      <dsp:nvSpPr>
        <dsp:cNvPr id="0" name=""/>
        <dsp:cNvSpPr/>
      </dsp:nvSpPr>
      <dsp:spPr>
        <a:xfrm>
          <a:off x="11557525" y="4879578"/>
          <a:ext cx="91440" cy="41562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15625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3D7ABF8-5D9A-403C-85D2-17004465567E}">
      <dsp:nvSpPr>
        <dsp:cNvPr id="0" name=""/>
        <dsp:cNvSpPr/>
      </dsp:nvSpPr>
      <dsp:spPr>
        <a:xfrm>
          <a:off x="11603245" y="3556485"/>
          <a:ext cx="873328" cy="415625"/>
        </a:xfrm>
        <a:custGeom>
          <a:avLst/>
          <a:gdLst/>
          <a:ahLst/>
          <a:cxnLst/>
          <a:rect l="0" t="0" r="0" b="0"/>
          <a:pathLst>
            <a:path>
              <a:moveTo>
                <a:pt x="873328" y="0"/>
              </a:moveTo>
              <a:lnTo>
                <a:pt x="873328" y="283236"/>
              </a:lnTo>
              <a:lnTo>
                <a:pt x="0" y="283236"/>
              </a:lnTo>
              <a:lnTo>
                <a:pt x="0" y="415625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607EE3A-340A-444A-8B24-218EE418F1AB}">
      <dsp:nvSpPr>
        <dsp:cNvPr id="0" name=""/>
        <dsp:cNvSpPr/>
      </dsp:nvSpPr>
      <dsp:spPr>
        <a:xfrm>
          <a:off x="10729916" y="2233391"/>
          <a:ext cx="1746657" cy="41562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3236"/>
              </a:lnTo>
              <a:lnTo>
                <a:pt x="1746657" y="283236"/>
              </a:lnTo>
              <a:lnTo>
                <a:pt x="1746657" y="415625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C4F7906-9830-41E4-9A71-D1ECE0EBAAA3}">
      <dsp:nvSpPr>
        <dsp:cNvPr id="0" name=""/>
        <dsp:cNvSpPr/>
      </dsp:nvSpPr>
      <dsp:spPr>
        <a:xfrm>
          <a:off x="8983258" y="3556485"/>
          <a:ext cx="873328" cy="41562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3236"/>
              </a:lnTo>
              <a:lnTo>
                <a:pt x="873328" y="283236"/>
              </a:lnTo>
              <a:lnTo>
                <a:pt x="873328" y="415625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38DDD6B-1E2A-4BAE-9836-7FB60CD4D9D8}">
      <dsp:nvSpPr>
        <dsp:cNvPr id="0" name=""/>
        <dsp:cNvSpPr/>
      </dsp:nvSpPr>
      <dsp:spPr>
        <a:xfrm>
          <a:off x="8064209" y="4879578"/>
          <a:ext cx="91440" cy="41562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15625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F2CE425-1770-45A1-AA6C-B021ECE5CD23}">
      <dsp:nvSpPr>
        <dsp:cNvPr id="0" name=""/>
        <dsp:cNvSpPr/>
      </dsp:nvSpPr>
      <dsp:spPr>
        <a:xfrm>
          <a:off x="8109929" y="3556485"/>
          <a:ext cx="873328" cy="415625"/>
        </a:xfrm>
        <a:custGeom>
          <a:avLst/>
          <a:gdLst/>
          <a:ahLst/>
          <a:cxnLst/>
          <a:rect l="0" t="0" r="0" b="0"/>
          <a:pathLst>
            <a:path>
              <a:moveTo>
                <a:pt x="873328" y="0"/>
              </a:moveTo>
              <a:lnTo>
                <a:pt x="873328" y="283236"/>
              </a:lnTo>
              <a:lnTo>
                <a:pt x="0" y="283236"/>
              </a:lnTo>
              <a:lnTo>
                <a:pt x="0" y="415625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D24CC1A-5859-4367-9310-8C4D4E0C0941}">
      <dsp:nvSpPr>
        <dsp:cNvPr id="0" name=""/>
        <dsp:cNvSpPr/>
      </dsp:nvSpPr>
      <dsp:spPr>
        <a:xfrm>
          <a:off x="8983258" y="2233391"/>
          <a:ext cx="1746657" cy="415625"/>
        </a:xfrm>
        <a:custGeom>
          <a:avLst/>
          <a:gdLst/>
          <a:ahLst/>
          <a:cxnLst/>
          <a:rect l="0" t="0" r="0" b="0"/>
          <a:pathLst>
            <a:path>
              <a:moveTo>
                <a:pt x="1746657" y="0"/>
              </a:moveTo>
              <a:lnTo>
                <a:pt x="1746657" y="283236"/>
              </a:lnTo>
              <a:lnTo>
                <a:pt x="0" y="283236"/>
              </a:lnTo>
              <a:lnTo>
                <a:pt x="0" y="415625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608333E-FD01-4391-97AB-65295217BB0A}">
      <dsp:nvSpPr>
        <dsp:cNvPr id="0" name=""/>
        <dsp:cNvSpPr/>
      </dsp:nvSpPr>
      <dsp:spPr>
        <a:xfrm>
          <a:off x="7236600" y="910298"/>
          <a:ext cx="3493315" cy="41562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3236"/>
              </a:lnTo>
              <a:lnTo>
                <a:pt x="3493315" y="283236"/>
              </a:lnTo>
              <a:lnTo>
                <a:pt x="3493315" y="415625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C278288-5716-43FA-8C86-BB654554E147}">
      <dsp:nvSpPr>
        <dsp:cNvPr id="0" name=""/>
        <dsp:cNvSpPr/>
      </dsp:nvSpPr>
      <dsp:spPr>
        <a:xfrm>
          <a:off x="5489942" y="3556485"/>
          <a:ext cx="873328" cy="41562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3236"/>
              </a:lnTo>
              <a:lnTo>
                <a:pt x="873328" y="283236"/>
              </a:lnTo>
              <a:lnTo>
                <a:pt x="873328" y="415625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861C0C3-840B-4BDC-8F0D-8CC666FDD669}">
      <dsp:nvSpPr>
        <dsp:cNvPr id="0" name=""/>
        <dsp:cNvSpPr/>
      </dsp:nvSpPr>
      <dsp:spPr>
        <a:xfrm>
          <a:off x="4616613" y="4879578"/>
          <a:ext cx="873328" cy="41562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3236"/>
              </a:lnTo>
              <a:lnTo>
                <a:pt x="873328" y="283236"/>
              </a:lnTo>
              <a:lnTo>
                <a:pt x="873328" y="415625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2EC00A1-6310-43D7-B8AD-05F3C1A6EC12}">
      <dsp:nvSpPr>
        <dsp:cNvPr id="0" name=""/>
        <dsp:cNvSpPr/>
      </dsp:nvSpPr>
      <dsp:spPr>
        <a:xfrm>
          <a:off x="3743284" y="4879578"/>
          <a:ext cx="873328" cy="415625"/>
        </a:xfrm>
        <a:custGeom>
          <a:avLst/>
          <a:gdLst/>
          <a:ahLst/>
          <a:cxnLst/>
          <a:rect l="0" t="0" r="0" b="0"/>
          <a:pathLst>
            <a:path>
              <a:moveTo>
                <a:pt x="873328" y="0"/>
              </a:moveTo>
              <a:lnTo>
                <a:pt x="873328" y="283236"/>
              </a:lnTo>
              <a:lnTo>
                <a:pt x="0" y="283236"/>
              </a:lnTo>
              <a:lnTo>
                <a:pt x="0" y="415625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730F8FE-898C-4B4D-A27C-0383DF13B594}">
      <dsp:nvSpPr>
        <dsp:cNvPr id="0" name=""/>
        <dsp:cNvSpPr/>
      </dsp:nvSpPr>
      <dsp:spPr>
        <a:xfrm>
          <a:off x="4616613" y="3556485"/>
          <a:ext cx="873328" cy="415625"/>
        </a:xfrm>
        <a:custGeom>
          <a:avLst/>
          <a:gdLst/>
          <a:ahLst/>
          <a:cxnLst/>
          <a:rect l="0" t="0" r="0" b="0"/>
          <a:pathLst>
            <a:path>
              <a:moveTo>
                <a:pt x="873328" y="0"/>
              </a:moveTo>
              <a:lnTo>
                <a:pt x="873328" y="283236"/>
              </a:lnTo>
              <a:lnTo>
                <a:pt x="0" y="283236"/>
              </a:lnTo>
              <a:lnTo>
                <a:pt x="0" y="415625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AD4EAF1-03FA-4E0E-A2FF-EC9CE120D9DF}">
      <dsp:nvSpPr>
        <dsp:cNvPr id="0" name=""/>
        <dsp:cNvSpPr/>
      </dsp:nvSpPr>
      <dsp:spPr>
        <a:xfrm>
          <a:off x="3743284" y="2233391"/>
          <a:ext cx="1746657" cy="41562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3236"/>
              </a:lnTo>
              <a:lnTo>
                <a:pt x="1746657" y="283236"/>
              </a:lnTo>
              <a:lnTo>
                <a:pt x="1746657" y="415625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AF5E204-D404-4FC6-9B27-025FAD12DE21}">
      <dsp:nvSpPr>
        <dsp:cNvPr id="0" name=""/>
        <dsp:cNvSpPr/>
      </dsp:nvSpPr>
      <dsp:spPr>
        <a:xfrm>
          <a:off x="1996626" y="3556485"/>
          <a:ext cx="873328" cy="41562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3236"/>
              </a:lnTo>
              <a:lnTo>
                <a:pt x="873328" y="283236"/>
              </a:lnTo>
              <a:lnTo>
                <a:pt x="873328" y="415625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DA1C730-F813-49DC-925F-65BF2A8172E4}">
      <dsp:nvSpPr>
        <dsp:cNvPr id="0" name=""/>
        <dsp:cNvSpPr/>
      </dsp:nvSpPr>
      <dsp:spPr>
        <a:xfrm>
          <a:off x="1123298" y="3556485"/>
          <a:ext cx="873328" cy="415625"/>
        </a:xfrm>
        <a:custGeom>
          <a:avLst/>
          <a:gdLst/>
          <a:ahLst/>
          <a:cxnLst/>
          <a:rect l="0" t="0" r="0" b="0"/>
          <a:pathLst>
            <a:path>
              <a:moveTo>
                <a:pt x="873328" y="0"/>
              </a:moveTo>
              <a:lnTo>
                <a:pt x="873328" y="283236"/>
              </a:lnTo>
              <a:lnTo>
                <a:pt x="0" y="283236"/>
              </a:lnTo>
              <a:lnTo>
                <a:pt x="0" y="415625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2FFA727-3A03-4636-BAE7-629EA9CF1775}">
      <dsp:nvSpPr>
        <dsp:cNvPr id="0" name=""/>
        <dsp:cNvSpPr/>
      </dsp:nvSpPr>
      <dsp:spPr>
        <a:xfrm>
          <a:off x="1996626" y="2233391"/>
          <a:ext cx="1746657" cy="415625"/>
        </a:xfrm>
        <a:custGeom>
          <a:avLst/>
          <a:gdLst/>
          <a:ahLst/>
          <a:cxnLst/>
          <a:rect l="0" t="0" r="0" b="0"/>
          <a:pathLst>
            <a:path>
              <a:moveTo>
                <a:pt x="1746657" y="0"/>
              </a:moveTo>
              <a:lnTo>
                <a:pt x="1746657" y="283236"/>
              </a:lnTo>
              <a:lnTo>
                <a:pt x="0" y="283236"/>
              </a:lnTo>
              <a:lnTo>
                <a:pt x="0" y="415625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6FAD816-DE3F-4A1A-8F14-678D3B8E40F6}">
      <dsp:nvSpPr>
        <dsp:cNvPr id="0" name=""/>
        <dsp:cNvSpPr/>
      </dsp:nvSpPr>
      <dsp:spPr>
        <a:xfrm>
          <a:off x="3743284" y="910298"/>
          <a:ext cx="3493315" cy="415625"/>
        </a:xfrm>
        <a:custGeom>
          <a:avLst/>
          <a:gdLst/>
          <a:ahLst/>
          <a:cxnLst/>
          <a:rect l="0" t="0" r="0" b="0"/>
          <a:pathLst>
            <a:path>
              <a:moveTo>
                <a:pt x="3493315" y="0"/>
              </a:moveTo>
              <a:lnTo>
                <a:pt x="3493315" y="283236"/>
              </a:lnTo>
              <a:lnTo>
                <a:pt x="0" y="283236"/>
              </a:lnTo>
              <a:lnTo>
                <a:pt x="0" y="415625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8814CA0-6579-44CB-B9DD-7B02CF5A04C6}">
      <dsp:nvSpPr>
        <dsp:cNvPr id="0" name=""/>
        <dsp:cNvSpPr/>
      </dsp:nvSpPr>
      <dsp:spPr>
        <a:xfrm>
          <a:off x="6522058" y="2830"/>
          <a:ext cx="1429083" cy="90746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984B53-876A-4E40-ABF9-8D1EAA99F6F3}">
      <dsp:nvSpPr>
        <dsp:cNvPr id="0" name=""/>
        <dsp:cNvSpPr/>
      </dsp:nvSpPr>
      <dsp:spPr>
        <a:xfrm>
          <a:off x="6680845" y="153678"/>
          <a:ext cx="1429083" cy="9074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300" kern="1200" dirty="0" smtClean="0">
              <a:latin typeface="等线" panose="02010600030101010101" pitchFamily="2" charset="-122"/>
              <a:ea typeface="等线" panose="02010600030101010101" pitchFamily="2" charset="-122"/>
            </a:rPr>
            <a:t>考评</a:t>
          </a:r>
          <a:endParaRPr lang="zh-CN" altLang="en-US" sz="2300" kern="1200" dirty="0">
            <a:latin typeface="等线" panose="02010600030101010101" pitchFamily="2" charset="-122"/>
            <a:ea typeface="等线" panose="02010600030101010101" pitchFamily="2" charset="-122"/>
          </a:endParaRPr>
        </a:p>
      </dsp:txBody>
      <dsp:txXfrm>
        <a:off x="6707424" y="180257"/>
        <a:ext cx="1375925" cy="854310"/>
      </dsp:txXfrm>
    </dsp:sp>
    <dsp:sp modelId="{0AA9A074-B6B8-413B-9D0B-BC8069566F82}">
      <dsp:nvSpPr>
        <dsp:cNvPr id="0" name=""/>
        <dsp:cNvSpPr/>
      </dsp:nvSpPr>
      <dsp:spPr>
        <a:xfrm>
          <a:off x="3028742" y="1325923"/>
          <a:ext cx="1429083" cy="907468"/>
        </a:xfrm>
        <a:prstGeom prst="roundRect">
          <a:avLst>
            <a:gd name="adj" fmla="val 10000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1651C4-5C64-4A3C-A365-ADDC238F716B}">
      <dsp:nvSpPr>
        <dsp:cNvPr id="0" name=""/>
        <dsp:cNvSpPr/>
      </dsp:nvSpPr>
      <dsp:spPr>
        <a:xfrm>
          <a:off x="3187530" y="1476771"/>
          <a:ext cx="1429083" cy="9074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300" kern="1200" dirty="0" smtClean="0">
              <a:latin typeface="等线" panose="02010600030101010101" pitchFamily="2" charset="-122"/>
              <a:ea typeface="等线" panose="02010600030101010101" pitchFamily="2" charset="-122"/>
            </a:rPr>
            <a:t>任务点评</a:t>
          </a:r>
          <a:endParaRPr lang="zh-CN" altLang="en-US" sz="2300" kern="1200" dirty="0">
            <a:latin typeface="等线" panose="02010600030101010101" pitchFamily="2" charset="-122"/>
            <a:ea typeface="等线" panose="02010600030101010101" pitchFamily="2" charset="-122"/>
          </a:endParaRPr>
        </a:p>
      </dsp:txBody>
      <dsp:txXfrm>
        <a:off x="3214109" y="1503350"/>
        <a:ext cx="1375925" cy="854310"/>
      </dsp:txXfrm>
    </dsp:sp>
    <dsp:sp modelId="{C6EFDD17-B7DF-46C5-815B-0B2432F348D9}">
      <dsp:nvSpPr>
        <dsp:cNvPr id="0" name=""/>
        <dsp:cNvSpPr/>
      </dsp:nvSpPr>
      <dsp:spPr>
        <a:xfrm>
          <a:off x="1282085" y="2649017"/>
          <a:ext cx="1429083" cy="907468"/>
        </a:xfrm>
        <a:prstGeom prst="roundRect">
          <a:avLst>
            <a:gd name="adj" fmla="val 10000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056276F-8F3A-43FE-8954-6BCFF9BCA6C0}">
      <dsp:nvSpPr>
        <dsp:cNvPr id="0" name=""/>
        <dsp:cNvSpPr/>
      </dsp:nvSpPr>
      <dsp:spPr>
        <a:xfrm>
          <a:off x="1440872" y="2799864"/>
          <a:ext cx="1429083" cy="9074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300" kern="1200" dirty="0" smtClean="0">
              <a:latin typeface="等线" panose="02010600030101010101" pitchFamily="2" charset="-122"/>
              <a:ea typeface="等线" panose="02010600030101010101" pitchFamily="2" charset="-122"/>
            </a:rPr>
            <a:t>任务创建</a:t>
          </a:r>
          <a:endParaRPr lang="zh-CN" altLang="en-US" sz="2300" kern="1200" dirty="0">
            <a:latin typeface="等线" panose="02010600030101010101" pitchFamily="2" charset="-122"/>
            <a:ea typeface="等线" panose="02010600030101010101" pitchFamily="2" charset="-122"/>
          </a:endParaRPr>
        </a:p>
      </dsp:txBody>
      <dsp:txXfrm>
        <a:off x="1467451" y="2826443"/>
        <a:ext cx="1375925" cy="854310"/>
      </dsp:txXfrm>
    </dsp:sp>
    <dsp:sp modelId="{A68A2111-0429-49D1-AF2A-7D5ACBD3B6EB}">
      <dsp:nvSpPr>
        <dsp:cNvPr id="0" name=""/>
        <dsp:cNvSpPr/>
      </dsp:nvSpPr>
      <dsp:spPr>
        <a:xfrm>
          <a:off x="408756" y="3972110"/>
          <a:ext cx="1429083" cy="907468"/>
        </a:xfrm>
        <a:prstGeom prst="roundRect">
          <a:avLst>
            <a:gd name="adj" fmla="val 10000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6CF2C5E-9471-484E-BCBC-42D138B32E25}">
      <dsp:nvSpPr>
        <dsp:cNvPr id="0" name=""/>
        <dsp:cNvSpPr/>
      </dsp:nvSpPr>
      <dsp:spPr>
        <a:xfrm>
          <a:off x="567543" y="4122958"/>
          <a:ext cx="1429083" cy="9074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300" kern="1200" dirty="0" smtClean="0">
              <a:latin typeface="等线" panose="02010600030101010101" pitchFamily="2" charset="-122"/>
              <a:ea typeface="等线" panose="02010600030101010101" pitchFamily="2" charset="-122"/>
            </a:rPr>
            <a:t>关键结果</a:t>
          </a:r>
          <a:endParaRPr lang="zh-CN" altLang="en-US" sz="2300" kern="1200" dirty="0">
            <a:latin typeface="等线" panose="02010600030101010101" pitchFamily="2" charset="-122"/>
            <a:ea typeface="等线" panose="02010600030101010101" pitchFamily="2" charset="-122"/>
          </a:endParaRPr>
        </a:p>
      </dsp:txBody>
      <dsp:txXfrm>
        <a:off x="594122" y="4149537"/>
        <a:ext cx="1375925" cy="854310"/>
      </dsp:txXfrm>
    </dsp:sp>
    <dsp:sp modelId="{7D1AE169-AB42-49C1-9FE2-D860056B6DFD}">
      <dsp:nvSpPr>
        <dsp:cNvPr id="0" name=""/>
        <dsp:cNvSpPr/>
      </dsp:nvSpPr>
      <dsp:spPr>
        <a:xfrm>
          <a:off x="2155414" y="3972110"/>
          <a:ext cx="1429083" cy="907468"/>
        </a:xfrm>
        <a:prstGeom prst="roundRect">
          <a:avLst>
            <a:gd name="adj" fmla="val 10000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732995-2C0D-49C5-B7D5-A70A86AFFE8C}">
      <dsp:nvSpPr>
        <dsp:cNvPr id="0" name=""/>
        <dsp:cNvSpPr/>
      </dsp:nvSpPr>
      <dsp:spPr>
        <a:xfrm>
          <a:off x="2314201" y="4122958"/>
          <a:ext cx="1429083" cy="9074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300" kern="1200" dirty="0" smtClean="0">
              <a:latin typeface="等线" panose="02010600030101010101" pitchFamily="2" charset="-122"/>
              <a:ea typeface="等线" panose="02010600030101010101" pitchFamily="2" charset="-122"/>
            </a:rPr>
            <a:t>截至日期</a:t>
          </a:r>
          <a:endParaRPr lang="zh-CN" altLang="en-US" sz="2300" kern="1200" dirty="0">
            <a:latin typeface="等线" panose="02010600030101010101" pitchFamily="2" charset="-122"/>
            <a:ea typeface="等线" panose="02010600030101010101" pitchFamily="2" charset="-122"/>
          </a:endParaRPr>
        </a:p>
      </dsp:txBody>
      <dsp:txXfrm>
        <a:off x="2340780" y="4149537"/>
        <a:ext cx="1375925" cy="854310"/>
      </dsp:txXfrm>
    </dsp:sp>
    <dsp:sp modelId="{0222D758-9FE4-4800-A05C-A18D57A97621}">
      <dsp:nvSpPr>
        <dsp:cNvPr id="0" name=""/>
        <dsp:cNvSpPr/>
      </dsp:nvSpPr>
      <dsp:spPr>
        <a:xfrm>
          <a:off x="4775400" y="2649017"/>
          <a:ext cx="1429083" cy="907468"/>
        </a:xfrm>
        <a:prstGeom prst="roundRect">
          <a:avLst>
            <a:gd name="adj" fmla="val 10000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7FA1D0-E688-44EA-BA6C-241E88D18B24}">
      <dsp:nvSpPr>
        <dsp:cNvPr id="0" name=""/>
        <dsp:cNvSpPr/>
      </dsp:nvSpPr>
      <dsp:spPr>
        <a:xfrm>
          <a:off x="4934187" y="2799864"/>
          <a:ext cx="1429083" cy="9074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300" kern="1200" dirty="0" smtClean="0">
              <a:latin typeface="等线" panose="02010600030101010101" pitchFamily="2" charset="-122"/>
              <a:ea typeface="等线" panose="02010600030101010101" pitchFamily="2" charset="-122"/>
            </a:rPr>
            <a:t>任务结束</a:t>
          </a:r>
          <a:endParaRPr lang="zh-CN" altLang="en-US" sz="2300" kern="1200" dirty="0">
            <a:latin typeface="等线" panose="02010600030101010101" pitchFamily="2" charset="-122"/>
            <a:ea typeface="等线" panose="02010600030101010101" pitchFamily="2" charset="-122"/>
          </a:endParaRPr>
        </a:p>
      </dsp:txBody>
      <dsp:txXfrm>
        <a:off x="4960766" y="2826443"/>
        <a:ext cx="1375925" cy="854310"/>
      </dsp:txXfrm>
    </dsp:sp>
    <dsp:sp modelId="{1A01B58E-0143-4847-9D3B-425DCE488377}">
      <dsp:nvSpPr>
        <dsp:cNvPr id="0" name=""/>
        <dsp:cNvSpPr/>
      </dsp:nvSpPr>
      <dsp:spPr>
        <a:xfrm>
          <a:off x="3902071" y="3972110"/>
          <a:ext cx="1429083" cy="907468"/>
        </a:xfrm>
        <a:prstGeom prst="roundRect">
          <a:avLst>
            <a:gd name="adj" fmla="val 10000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874A0B5-9CBF-40C1-947E-976023801692}">
      <dsp:nvSpPr>
        <dsp:cNvPr id="0" name=""/>
        <dsp:cNvSpPr/>
      </dsp:nvSpPr>
      <dsp:spPr>
        <a:xfrm>
          <a:off x="4060858" y="4122958"/>
          <a:ext cx="1429083" cy="9074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300" kern="1200" dirty="0" smtClean="0">
              <a:latin typeface="等线" panose="02010600030101010101" pitchFamily="2" charset="-122"/>
              <a:ea typeface="等线" panose="02010600030101010101" pitchFamily="2" charset="-122"/>
            </a:rPr>
            <a:t>复盘</a:t>
          </a:r>
          <a:endParaRPr lang="zh-CN" altLang="en-US" sz="2300" kern="1200" dirty="0">
            <a:latin typeface="等线" panose="02010600030101010101" pitchFamily="2" charset="-122"/>
            <a:ea typeface="等线" panose="02010600030101010101" pitchFamily="2" charset="-122"/>
          </a:endParaRPr>
        </a:p>
      </dsp:txBody>
      <dsp:txXfrm>
        <a:off x="4087437" y="4149537"/>
        <a:ext cx="1375925" cy="854310"/>
      </dsp:txXfrm>
    </dsp:sp>
    <dsp:sp modelId="{FA122EA1-C21F-4AB1-86E3-02F1911B87D0}">
      <dsp:nvSpPr>
        <dsp:cNvPr id="0" name=""/>
        <dsp:cNvSpPr/>
      </dsp:nvSpPr>
      <dsp:spPr>
        <a:xfrm>
          <a:off x="3028742" y="5295203"/>
          <a:ext cx="1429083" cy="907468"/>
        </a:xfrm>
        <a:prstGeom prst="roundRect">
          <a:avLst>
            <a:gd name="adj" fmla="val 10000"/>
          </a:avLst>
        </a:prstGeom>
        <a:solidFill>
          <a:srgbClr val="7030A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9FC9924-1337-4D2E-83F3-83A16B42C04E}">
      <dsp:nvSpPr>
        <dsp:cNvPr id="0" name=""/>
        <dsp:cNvSpPr/>
      </dsp:nvSpPr>
      <dsp:spPr>
        <a:xfrm>
          <a:off x="3187530" y="5446051"/>
          <a:ext cx="1429083" cy="9074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300" kern="1200" dirty="0" smtClean="0">
              <a:latin typeface="等线" panose="02010600030101010101" pitchFamily="2" charset="-122"/>
              <a:ea typeface="等线" panose="02010600030101010101" pitchFamily="2" charset="-122"/>
            </a:rPr>
            <a:t>收集反馈</a:t>
          </a:r>
          <a:endParaRPr lang="zh-CN" altLang="en-US" sz="2300" kern="1200" dirty="0">
            <a:latin typeface="等线" panose="02010600030101010101" pitchFamily="2" charset="-122"/>
            <a:ea typeface="等线" panose="02010600030101010101" pitchFamily="2" charset="-122"/>
          </a:endParaRPr>
        </a:p>
      </dsp:txBody>
      <dsp:txXfrm>
        <a:off x="3214109" y="5472630"/>
        <a:ext cx="1375925" cy="854310"/>
      </dsp:txXfrm>
    </dsp:sp>
    <dsp:sp modelId="{F20889E2-DAA6-4FF6-83ED-58571A65CC74}">
      <dsp:nvSpPr>
        <dsp:cNvPr id="0" name=""/>
        <dsp:cNvSpPr/>
      </dsp:nvSpPr>
      <dsp:spPr>
        <a:xfrm>
          <a:off x="4775400" y="5295203"/>
          <a:ext cx="1429083" cy="907468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66299C4-10E5-4613-9463-64EC95A9FB82}">
      <dsp:nvSpPr>
        <dsp:cNvPr id="0" name=""/>
        <dsp:cNvSpPr/>
      </dsp:nvSpPr>
      <dsp:spPr>
        <a:xfrm>
          <a:off x="4934187" y="5446051"/>
          <a:ext cx="1429083" cy="9074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300" kern="1200" dirty="0" smtClean="0">
              <a:latin typeface="等线" panose="02010600030101010101" pitchFamily="2" charset="-122"/>
              <a:ea typeface="等线" panose="02010600030101010101" pitchFamily="2" charset="-122"/>
            </a:rPr>
            <a:t>授予勋章</a:t>
          </a:r>
          <a:endParaRPr lang="zh-CN" altLang="en-US" sz="2300" kern="1200" dirty="0">
            <a:latin typeface="等线" panose="02010600030101010101" pitchFamily="2" charset="-122"/>
            <a:ea typeface="等线" panose="02010600030101010101" pitchFamily="2" charset="-122"/>
          </a:endParaRPr>
        </a:p>
      </dsp:txBody>
      <dsp:txXfrm>
        <a:off x="4960766" y="5472630"/>
        <a:ext cx="1375925" cy="854310"/>
      </dsp:txXfrm>
    </dsp:sp>
    <dsp:sp modelId="{BF2BB527-05CE-492C-BE12-3B68EC11D09E}">
      <dsp:nvSpPr>
        <dsp:cNvPr id="0" name=""/>
        <dsp:cNvSpPr/>
      </dsp:nvSpPr>
      <dsp:spPr>
        <a:xfrm>
          <a:off x="5648729" y="3972110"/>
          <a:ext cx="1429083" cy="907468"/>
        </a:xfrm>
        <a:prstGeom prst="roundRect">
          <a:avLst>
            <a:gd name="adj" fmla="val 10000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50233B-D2E0-4594-A69D-5AB772914284}">
      <dsp:nvSpPr>
        <dsp:cNvPr id="0" name=""/>
        <dsp:cNvSpPr/>
      </dsp:nvSpPr>
      <dsp:spPr>
        <a:xfrm>
          <a:off x="5807516" y="4122958"/>
          <a:ext cx="1429083" cy="9074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300" kern="1200" dirty="0" smtClean="0">
              <a:latin typeface="等线" panose="02010600030101010101" pitchFamily="2" charset="-122"/>
              <a:ea typeface="等线" panose="02010600030101010101" pitchFamily="2" charset="-122"/>
            </a:rPr>
            <a:t>计算得分</a:t>
          </a:r>
          <a:endParaRPr lang="zh-CN" altLang="en-US" sz="2300" kern="1200" dirty="0">
            <a:latin typeface="等线" panose="02010600030101010101" pitchFamily="2" charset="-122"/>
            <a:ea typeface="等线" panose="02010600030101010101" pitchFamily="2" charset="-122"/>
          </a:endParaRPr>
        </a:p>
      </dsp:txBody>
      <dsp:txXfrm>
        <a:off x="5834095" y="4149537"/>
        <a:ext cx="1375925" cy="854310"/>
      </dsp:txXfrm>
    </dsp:sp>
    <dsp:sp modelId="{308B543D-7D22-4240-9D98-D95BFC5C7D0E}">
      <dsp:nvSpPr>
        <dsp:cNvPr id="0" name=""/>
        <dsp:cNvSpPr/>
      </dsp:nvSpPr>
      <dsp:spPr>
        <a:xfrm>
          <a:off x="10015374" y="1325923"/>
          <a:ext cx="1429083" cy="907468"/>
        </a:xfrm>
        <a:prstGeom prst="roundRect">
          <a:avLst>
            <a:gd name="adj" fmla="val 10000"/>
          </a:avLst>
        </a:prstGeom>
        <a:solidFill>
          <a:srgbClr val="00B05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616F08-448F-47D2-B836-8306855CD108}">
      <dsp:nvSpPr>
        <dsp:cNvPr id="0" name=""/>
        <dsp:cNvSpPr/>
      </dsp:nvSpPr>
      <dsp:spPr>
        <a:xfrm>
          <a:off x="10174161" y="1476771"/>
          <a:ext cx="1429083" cy="9074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300" kern="1200" dirty="0" smtClean="0">
              <a:latin typeface="等线" panose="02010600030101010101" pitchFamily="2" charset="-122"/>
              <a:ea typeface="等线" panose="02010600030101010101" pitchFamily="2" charset="-122"/>
            </a:rPr>
            <a:t>年度考核</a:t>
          </a:r>
          <a:endParaRPr lang="zh-CN" altLang="en-US" sz="2300" kern="1200" dirty="0">
            <a:latin typeface="等线" panose="02010600030101010101" pitchFamily="2" charset="-122"/>
            <a:ea typeface="等线" panose="02010600030101010101" pitchFamily="2" charset="-122"/>
          </a:endParaRPr>
        </a:p>
      </dsp:txBody>
      <dsp:txXfrm>
        <a:off x="10200740" y="1503350"/>
        <a:ext cx="1375925" cy="854310"/>
      </dsp:txXfrm>
    </dsp:sp>
    <dsp:sp modelId="{4F1D3524-036F-4F9C-9742-176CE151544F}">
      <dsp:nvSpPr>
        <dsp:cNvPr id="0" name=""/>
        <dsp:cNvSpPr/>
      </dsp:nvSpPr>
      <dsp:spPr>
        <a:xfrm>
          <a:off x="8268716" y="2649017"/>
          <a:ext cx="1429083" cy="907468"/>
        </a:xfrm>
        <a:prstGeom prst="roundRect">
          <a:avLst>
            <a:gd name="adj" fmla="val 10000"/>
          </a:avLst>
        </a:prstGeom>
        <a:solidFill>
          <a:srgbClr val="00B05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DA4B79-61C0-44DA-A37D-88F10E0F07DD}">
      <dsp:nvSpPr>
        <dsp:cNvPr id="0" name=""/>
        <dsp:cNvSpPr/>
      </dsp:nvSpPr>
      <dsp:spPr>
        <a:xfrm>
          <a:off x="8427503" y="2799864"/>
          <a:ext cx="1429083" cy="9074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300" kern="1200" dirty="0" smtClean="0">
              <a:latin typeface="等线" panose="02010600030101010101" pitchFamily="2" charset="-122"/>
              <a:ea typeface="等线" panose="02010600030101010101" pitchFamily="2" charset="-122"/>
            </a:rPr>
            <a:t>年中考核</a:t>
          </a:r>
          <a:endParaRPr lang="en-US" altLang="zh-CN" sz="2300" kern="1200" dirty="0" smtClean="0">
            <a:latin typeface="等线" panose="02010600030101010101" pitchFamily="2" charset="-122"/>
            <a:ea typeface="等线" panose="02010600030101010101" pitchFamily="2" charset="-122"/>
          </a:endParaRPr>
        </a:p>
      </dsp:txBody>
      <dsp:txXfrm>
        <a:off x="8454082" y="2826443"/>
        <a:ext cx="1375925" cy="854310"/>
      </dsp:txXfrm>
    </dsp:sp>
    <dsp:sp modelId="{BDBA9CB2-A306-43F5-98DC-CC5F37927A89}">
      <dsp:nvSpPr>
        <dsp:cNvPr id="0" name=""/>
        <dsp:cNvSpPr/>
      </dsp:nvSpPr>
      <dsp:spPr>
        <a:xfrm>
          <a:off x="7395387" y="3972110"/>
          <a:ext cx="1429083" cy="907468"/>
        </a:xfrm>
        <a:prstGeom prst="roundRect">
          <a:avLst>
            <a:gd name="adj" fmla="val 10000"/>
          </a:avLst>
        </a:prstGeom>
        <a:solidFill>
          <a:srgbClr val="00B05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D35974-7128-477D-8D14-AD8058271E84}">
      <dsp:nvSpPr>
        <dsp:cNvPr id="0" name=""/>
        <dsp:cNvSpPr/>
      </dsp:nvSpPr>
      <dsp:spPr>
        <a:xfrm>
          <a:off x="7554174" y="4122958"/>
          <a:ext cx="1429083" cy="9074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300" kern="1200" dirty="0" smtClean="0">
              <a:latin typeface="等线" panose="02010600030101010101" pitchFamily="2" charset="-122"/>
              <a:ea typeface="等线" panose="02010600030101010101" pitchFamily="2" charset="-122"/>
            </a:rPr>
            <a:t>价值观</a:t>
          </a:r>
          <a:endParaRPr lang="en-US" altLang="zh-CN" sz="2300" kern="1200" dirty="0" smtClean="0">
            <a:latin typeface="等线" panose="02010600030101010101" pitchFamily="2" charset="-122"/>
            <a:ea typeface="等线" panose="02010600030101010101" pitchFamily="2" charset="-122"/>
          </a:endParaRPr>
        </a:p>
      </dsp:txBody>
      <dsp:txXfrm>
        <a:off x="7580753" y="4149537"/>
        <a:ext cx="1375925" cy="854310"/>
      </dsp:txXfrm>
    </dsp:sp>
    <dsp:sp modelId="{3B1B894B-5C78-47E6-9676-5F3725B9CA60}">
      <dsp:nvSpPr>
        <dsp:cNvPr id="0" name=""/>
        <dsp:cNvSpPr/>
      </dsp:nvSpPr>
      <dsp:spPr>
        <a:xfrm>
          <a:off x="7395387" y="5295203"/>
          <a:ext cx="1429083" cy="907468"/>
        </a:xfrm>
        <a:prstGeom prst="roundRect">
          <a:avLst>
            <a:gd name="adj" fmla="val 10000"/>
          </a:avLst>
        </a:prstGeom>
        <a:solidFill>
          <a:srgbClr val="FFAA1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194B9D5-5D8A-4B0E-9061-4DAF0C14201F}">
      <dsp:nvSpPr>
        <dsp:cNvPr id="0" name=""/>
        <dsp:cNvSpPr/>
      </dsp:nvSpPr>
      <dsp:spPr>
        <a:xfrm>
          <a:off x="7554174" y="5446051"/>
          <a:ext cx="1429083" cy="9074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300" kern="1200" dirty="0" smtClean="0">
              <a:latin typeface="等线" panose="02010600030101010101" pitchFamily="2" charset="-122"/>
              <a:ea typeface="等线" panose="02010600030101010101" pitchFamily="2" charset="-122"/>
            </a:rPr>
            <a:t>360</a:t>
          </a:r>
          <a:r>
            <a:rPr lang="zh-CN" altLang="en-US" sz="2300" kern="1200" dirty="0" smtClean="0">
              <a:latin typeface="等线" panose="02010600030101010101" pitchFamily="2" charset="-122"/>
              <a:ea typeface="等线" panose="02010600030101010101" pitchFamily="2" charset="-122"/>
            </a:rPr>
            <a:t>反馈</a:t>
          </a:r>
          <a:endParaRPr lang="en-US" altLang="zh-CN" sz="2300" kern="1200" dirty="0" smtClean="0">
            <a:latin typeface="等线" panose="02010600030101010101" pitchFamily="2" charset="-122"/>
            <a:ea typeface="等线" panose="02010600030101010101" pitchFamily="2" charset="-122"/>
          </a:endParaRPr>
        </a:p>
      </dsp:txBody>
      <dsp:txXfrm>
        <a:off x="7580753" y="5472630"/>
        <a:ext cx="1375925" cy="854310"/>
      </dsp:txXfrm>
    </dsp:sp>
    <dsp:sp modelId="{1E3CB4B2-DB61-41F4-9F8D-B9B9DA4F814C}">
      <dsp:nvSpPr>
        <dsp:cNvPr id="0" name=""/>
        <dsp:cNvSpPr/>
      </dsp:nvSpPr>
      <dsp:spPr>
        <a:xfrm>
          <a:off x="9142045" y="3972110"/>
          <a:ext cx="1429083" cy="907468"/>
        </a:xfrm>
        <a:prstGeom prst="roundRect">
          <a:avLst>
            <a:gd name="adj" fmla="val 10000"/>
          </a:avLst>
        </a:prstGeom>
        <a:solidFill>
          <a:srgbClr val="00B05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A7D969-EF9B-4BC4-A170-D87CA5722140}">
      <dsp:nvSpPr>
        <dsp:cNvPr id="0" name=""/>
        <dsp:cNvSpPr/>
      </dsp:nvSpPr>
      <dsp:spPr>
        <a:xfrm>
          <a:off x="9300832" y="4122958"/>
          <a:ext cx="1429083" cy="9074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300" kern="1200" dirty="0" smtClean="0">
              <a:latin typeface="等线" panose="02010600030101010101" pitchFamily="2" charset="-122"/>
              <a:ea typeface="等线" panose="02010600030101010101" pitchFamily="2" charset="-122"/>
            </a:rPr>
            <a:t>积分</a:t>
          </a:r>
          <a:endParaRPr lang="en-US" altLang="zh-CN" sz="2300" kern="1200" dirty="0" smtClean="0">
            <a:latin typeface="等线" panose="02010600030101010101" pitchFamily="2" charset="-122"/>
            <a:ea typeface="等线" panose="02010600030101010101" pitchFamily="2" charset="-122"/>
          </a:endParaRPr>
        </a:p>
      </dsp:txBody>
      <dsp:txXfrm>
        <a:off x="9327411" y="4149537"/>
        <a:ext cx="1375925" cy="854310"/>
      </dsp:txXfrm>
    </dsp:sp>
    <dsp:sp modelId="{D2AD2B34-FC16-4568-B837-00BEAEA80480}">
      <dsp:nvSpPr>
        <dsp:cNvPr id="0" name=""/>
        <dsp:cNvSpPr/>
      </dsp:nvSpPr>
      <dsp:spPr>
        <a:xfrm>
          <a:off x="11762032" y="2649017"/>
          <a:ext cx="1429083" cy="907468"/>
        </a:xfrm>
        <a:prstGeom prst="roundRect">
          <a:avLst>
            <a:gd name="adj" fmla="val 10000"/>
          </a:avLst>
        </a:prstGeom>
        <a:solidFill>
          <a:srgbClr val="00B05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307536-A913-42E7-88E5-F53D03AEE01E}">
      <dsp:nvSpPr>
        <dsp:cNvPr id="0" name=""/>
        <dsp:cNvSpPr/>
      </dsp:nvSpPr>
      <dsp:spPr>
        <a:xfrm>
          <a:off x="11920819" y="2799864"/>
          <a:ext cx="1429083" cy="9074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300" kern="1200" dirty="0" smtClean="0">
              <a:latin typeface="等线" panose="02010600030101010101" pitchFamily="2" charset="-122"/>
              <a:ea typeface="等线" panose="02010600030101010101" pitchFamily="2" charset="-122"/>
            </a:rPr>
            <a:t>年末考核</a:t>
          </a:r>
          <a:endParaRPr lang="en-US" altLang="zh-CN" sz="2300" kern="1200" dirty="0" smtClean="0">
            <a:latin typeface="等线" panose="02010600030101010101" pitchFamily="2" charset="-122"/>
            <a:ea typeface="等线" panose="02010600030101010101" pitchFamily="2" charset="-122"/>
          </a:endParaRPr>
        </a:p>
      </dsp:txBody>
      <dsp:txXfrm>
        <a:off x="11947398" y="2826443"/>
        <a:ext cx="1375925" cy="854310"/>
      </dsp:txXfrm>
    </dsp:sp>
    <dsp:sp modelId="{488F9E0B-BD69-42A2-9FA6-D9B32716C0DA}">
      <dsp:nvSpPr>
        <dsp:cNvPr id="0" name=""/>
        <dsp:cNvSpPr/>
      </dsp:nvSpPr>
      <dsp:spPr>
        <a:xfrm>
          <a:off x="10888703" y="3972110"/>
          <a:ext cx="1429083" cy="907468"/>
        </a:xfrm>
        <a:prstGeom prst="roundRect">
          <a:avLst>
            <a:gd name="adj" fmla="val 10000"/>
          </a:avLst>
        </a:prstGeom>
        <a:solidFill>
          <a:srgbClr val="00B05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8B58D6D-0517-4F07-8D82-ED0FF38B59C2}">
      <dsp:nvSpPr>
        <dsp:cNvPr id="0" name=""/>
        <dsp:cNvSpPr/>
      </dsp:nvSpPr>
      <dsp:spPr>
        <a:xfrm>
          <a:off x="11047490" y="4122958"/>
          <a:ext cx="1429083" cy="9074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300" kern="1200" dirty="0" smtClean="0">
              <a:latin typeface="等线" panose="02010600030101010101" pitchFamily="2" charset="-122"/>
              <a:ea typeface="等线" panose="02010600030101010101" pitchFamily="2" charset="-122"/>
            </a:rPr>
            <a:t>价值观</a:t>
          </a:r>
          <a:endParaRPr lang="en-US" altLang="zh-CN" sz="2300" kern="1200" dirty="0" smtClean="0">
            <a:latin typeface="等线" panose="02010600030101010101" pitchFamily="2" charset="-122"/>
            <a:ea typeface="等线" panose="02010600030101010101" pitchFamily="2" charset="-122"/>
          </a:endParaRPr>
        </a:p>
      </dsp:txBody>
      <dsp:txXfrm>
        <a:off x="11074069" y="4149537"/>
        <a:ext cx="1375925" cy="854310"/>
      </dsp:txXfrm>
    </dsp:sp>
    <dsp:sp modelId="{10687B2A-5573-494E-877B-A25478759C01}">
      <dsp:nvSpPr>
        <dsp:cNvPr id="0" name=""/>
        <dsp:cNvSpPr/>
      </dsp:nvSpPr>
      <dsp:spPr>
        <a:xfrm>
          <a:off x="10888703" y="5295203"/>
          <a:ext cx="1429083" cy="907468"/>
        </a:xfrm>
        <a:prstGeom prst="roundRect">
          <a:avLst>
            <a:gd name="adj" fmla="val 10000"/>
          </a:avLst>
        </a:prstGeom>
        <a:solidFill>
          <a:srgbClr val="FFAA1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FCA0AE6-AAA5-46FE-96D9-15EF7AB1B439}">
      <dsp:nvSpPr>
        <dsp:cNvPr id="0" name=""/>
        <dsp:cNvSpPr/>
      </dsp:nvSpPr>
      <dsp:spPr>
        <a:xfrm>
          <a:off x="11047490" y="5446051"/>
          <a:ext cx="1429083" cy="9074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300" kern="1200" dirty="0" smtClean="0">
              <a:latin typeface="等线" panose="02010600030101010101" pitchFamily="2" charset="-122"/>
              <a:ea typeface="等线" panose="02010600030101010101" pitchFamily="2" charset="-122"/>
            </a:rPr>
            <a:t>360</a:t>
          </a:r>
          <a:r>
            <a:rPr lang="zh-CN" altLang="en-US" sz="2300" kern="1200" dirty="0" smtClean="0">
              <a:latin typeface="等线" panose="02010600030101010101" pitchFamily="2" charset="-122"/>
              <a:ea typeface="等线" panose="02010600030101010101" pitchFamily="2" charset="-122"/>
            </a:rPr>
            <a:t>反馈</a:t>
          </a:r>
          <a:endParaRPr lang="en-US" altLang="zh-CN" sz="2300" kern="1200" dirty="0" smtClean="0">
            <a:latin typeface="等线" panose="02010600030101010101" pitchFamily="2" charset="-122"/>
            <a:ea typeface="等线" panose="02010600030101010101" pitchFamily="2" charset="-122"/>
          </a:endParaRPr>
        </a:p>
      </dsp:txBody>
      <dsp:txXfrm>
        <a:off x="11074069" y="5472630"/>
        <a:ext cx="1375925" cy="854310"/>
      </dsp:txXfrm>
    </dsp:sp>
    <dsp:sp modelId="{04495E57-C594-4824-8CA1-9595CBD1A62C}">
      <dsp:nvSpPr>
        <dsp:cNvPr id="0" name=""/>
        <dsp:cNvSpPr/>
      </dsp:nvSpPr>
      <dsp:spPr>
        <a:xfrm>
          <a:off x="12635361" y="3972110"/>
          <a:ext cx="1429083" cy="907468"/>
        </a:xfrm>
        <a:prstGeom prst="roundRect">
          <a:avLst>
            <a:gd name="adj" fmla="val 10000"/>
          </a:avLst>
        </a:prstGeom>
        <a:solidFill>
          <a:srgbClr val="00B05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AA56CFD-E8F0-4729-9804-81C52E2D6528}">
      <dsp:nvSpPr>
        <dsp:cNvPr id="0" name=""/>
        <dsp:cNvSpPr/>
      </dsp:nvSpPr>
      <dsp:spPr>
        <a:xfrm>
          <a:off x="12794148" y="4122958"/>
          <a:ext cx="1429083" cy="9074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300" kern="1200" dirty="0" smtClean="0">
              <a:latin typeface="等线" panose="02010600030101010101" pitchFamily="2" charset="-122"/>
              <a:ea typeface="等线" panose="02010600030101010101" pitchFamily="2" charset="-122"/>
            </a:rPr>
            <a:t>积分</a:t>
          </a:r>
          <a:endParaRPr lang="en-US" altLang="zh-CN" sz="2300" kern="1200" dirty="0" smtClean="0">
            <a:latin typeface="等线" panose="02010600030101010101" pitchFamily="2" charset="-122"/>
            <a:ea typeface="等线" panose="02010600030101010101" pitchFamily="2" charset="-122"/>
          </a:endParaRPr>
        </a:p>
      </dsp:txBody>
      <dsp:txXfrm>
        <a:off x="12820727" y="4149537"/>
        <a:ext cx="1375925" cy="85431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ED7CA8-9FBF-46DD-92D9-B704966717C9}">
      <dsp:nvSpPr>
        <dsp:cNvPr id="0" name=""/>
        <dsp:cNvSpPr/>
      </dsp:nvSpPr>
      <dsp:spPr>
        <a:xfrm>
          <a:off x="5501" y="933919"/>
          <a:ext cx="3307897" cy="126041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7584" tIns="130048" rIns="227584" bIns="130048" numCol="1" spcCol="1270" anchor="ctr" anchorCtr="0">
          <a:noAutofit/>
        </a:bodyPr>
        <a:lstStyle/>
        <a:p>
          <a:pPr lvl="0" algn="ctr" defTabSz="1422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3200" b="0" i="0" kern="1200" baseline="0" dirty="0" smtClean="0">
              <a:latin typeface="等线" panose="02010600030101010101" pitchFamily="2" charset="-122"/>
              <a:ea typeface="等线" panose="02010600030101010101" pitchFamily="2" charset="-122"/>
            </a:rPr>
            <a:t>完成任务</a:t>
          </a:r>
          <a:endParaRPr lang="zh-CN" sz="3200" kern="1200" dirty="0">
            <a:latin typeface="等线" panose="02010600030101010101" pitchFamily="2" charset="-122"/>
            <a:ea typeface="等线" panose="02010600030101010101" pitchFamily="2" charset="-122"/>
          </a:endParaRPr>
        </a:p>
      </dsp:txBody>
      <dsp:txXfrm>
        <a:off x="5501" y="933919"/>
        <a:ext cx="3307897" cy="1260415"/>
      </dsp:txXfrm>
    </dsp:sp>
    <dsp:sp modelId="{974973FB-E676-44F8-A92F-08ED611EC357}">
      <dsp:nvSpPr>
        <dsp:cNvPr id="0" name=""/>
        <dsp:cNvSpPr/>
      </dsp:nvSpPr>
      <dsp:spPr>
        <a:xfrm>
          <a:off x="5501" y="2194335"/>
          <a:ext cx="3307897" cy="3228120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49352" rIns="199136" bIns="224028" numCol="1" spcCol="1270" anchor="t" anchorCtr="0">
          <a:noAutofit/>
        </a:bodyPr>
        <a:lstStyle/>
        <a:p>
          <a:pPr marL="285750" lvl="1" indent="-285750" algn="l" defTabSz="12446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2800" kern="1200" dirty="0" smtClean="0">
              <a:latin typeface="等线" panose="02010600030101010101" pitchFamily="2" charset="-122"/>
              <a:ea typeface="等线" panose="02010600030101010101" pitchFamily="2" charset="-122"/>
            </a:rPr>
            <a:t>任务积分</a:t>
          </a:r>
          <a:endParaRPr lang="zh-CN" altLang="en-US" sz="2800" kern="1200" dirty="0">
            <a:latin typeface="等线" panose="02010600030101010101" pitchFamily="2" charset="-122"/>
            <a:ea typeface="等线" panose="02010600030101010101" pitchFamily="2" charset="-122"/>
          </a:endParaRPr>
        </a:p>
      </dsp:txBody>
      <dsp:txXfrm>
        <a:off x="5501" y="2194335"/>
        <a:ext cx="3307897" cy="3228120"/>
      </dsp:txXfrm>
    </dsp:sp>
    <dsp:sp modelId="{347E4AB7-71FA-4C98-A057-8676E0A483AD}">
      <dsp:nvSpPr>
        <dsp:cNvPr id="0" name=""/>
        <dsp:cNvSpPr/>
      </dsp:nvSpPr>
      <dsp:spPr>
        <a:xfrm>
          <a:off x="3776504" y="933919"/>
          <a:ext cx="3307897" cy="1260415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7584" tIns="130048" rIns="227584" bIns="130048" numCol="1" spcCol="1270" anchor="ctr" anchorCtr="0">
          <a:noAutofit/>
        </a:bodyPr>
        <a:lstStyle/>
        <a:p>
          <a:pPr lvl="0" algn="ctr" defTabSz="1422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200" b="0" i="0" kern="1200" baseline="0" dirty="0" smtClean="0">
              <a:latin typeface="等线" panose="02010600030101010101" pitchFamily="2" charset="-122"/>
              <a:ea typeface="等线" panose="02010600030101010101" pitchFamily="2" charset="-122"/>
            </a:rPr>
            <a:t>新</a:t>
          </a:r>
          <a:r>
            <a:rPr lang="zh-CN" sz="3200" b="0" i="0" kern="1200" baseline="0" dirty="0" smtClean="0">
              <a:latin typeface="等线" panose="02010600030101010101" pitchFamily="2" charset="-122"/>
              <a:ea typeface="等线" panose="02010600030101010101" pitchFamily="2" charset="-122"/>
            </a:rPr>
            <a:t>授予勋章</a:t>
          </a:r>
          <a:endParaRPr lang="zh-CN" sz="3200" kern="1200" dirty="0">
            <a:latin typeface="等线" panose="02010600030101010101" pitchFamily="2" charset="-122"/>
            <a:ea typeface="等线" panose="02010600030101010101" pitchFamily="2" charset="-122"/>
          </a:endParaRPr>
        </a:p>
      </dsp:txBody>
      <dsp:txXfrm>
        <a:off x="3776504" y="933919"/>
        <a:ext cx="3307897" cy="1260415"/>
      </dsp:txXfrm>
    </dsp:sp>
    <dsp:sp modelId="{5E260D91-6B89-48CB-9508-46DBCCE4FB05}">
      <dsp:nvSpPr>
        <dsp:cNvPr id="0" name=""/>
        <dsp:cNvSpPr/>
      </dsp:nvSpPr>
      <dsp:spPr>
        <a:xfrm>
          <a:off x="3776504" y="2194335"/>
          <a:ext cx="3307897" cy="3228120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49352" rIns="199136" bIns="224028" numCol="1" spcCol="1270" anchor="t" anchorCtr="0">
          <a:noAutofit/>
        </a:bodyPr>
        <a:lstStyle/>
        <a:p>
          <a:pPr marL="285750" lvl="1" indent="-285750" algn="l" defTabSz="12446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sz="2800" b="0" i="0" kern="1200" dirty="0" smtClean="0">
              <a:latin typeface="等线" panose="02010600030101010101" pitchFamily="2" charset="-122"/>
              <a:ea typeface="等线" panose="02010600030101010101" pitchFamily="2" charset="-122"/>
            </a:rPr>
            <a:t>三级每个加</a:t>
          </a:r>
          <a:r>
            <a:rPr lang="en-US" sz="2800" b="0" i="0" kern="1200" dirty="0" smtClean="0">
              <a:latin typeface="等线" panose="02010600030101010101" pitchFamily="2" charset="-122"/>
              <a:ea typeface="等线" panose="02010600030101010101" pitchFamily="2" charset="-122"/>
            </a:rPr>
            <a:t>5</a:t>
          </a:r>
          <a:r>
            <a:rPr lang="zh-CN" sz="2800" b="0" i="0" kern="1200" dirty="0" smtClean="0">
              <a:latin typeface="等线" panose="02010600030101010101" pitchFamily="2" charset="-122"/>
              <a:ea typeface="等线" panose="02010600030101010101" pitchFamily="2" charset="-122"/>
            </a:rPr>
            <a:t>分</a:t>
          </a:r>
          <a:endParaRPr lang="zh-CN" sz="2800" kern="1200" dirty="0">
            <a:latin typeface="等线" panose="02010600030101010101" pitchFamily="2" charset="-122"/>
            <a:ea typeface="等线" panose="02010600030101010101" pitchFamily="2" charset="-122"/>
          </a:endParaRPr>
        </a:p>
        <a:p>
          <a:pPr marL="285750" lvl="1" indent="-285750" algn="l" defTabSz="12446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sz="2800" b="0" i="0" kern="1200" dirty="0" smtClean="0">
              <a:latin typeface="等线" panose="02010600030101010101" pitchFamily="2" charset="-122"/>
              <a:ea typeface="等线" panose="02010600030101010101" pitchFamily="2" charset="-122"/>
            </a:rPr>
            <a:t>二级每个加</a:t>
          </a:r>
          <a:r>
            <a:rPr lang="en-US" altLang="zh-CN" sz="2800" b="0" i="0" kern="1200" dirty="0" smtClean="0">
              <a:latin typeface="等线" panose="02010600030101010101" pitchFamily="2" charset="-122"/>
              <a:ea typeface="等线" panose="02010600030101010101" pitchFamily="2" charset="-122"/>
            </a:rPr>
            <a:t>1</a:t>
          </a:r>
          <a:r>
            <a:rPr lang="en-US" sz="2800" b="0" i="0" kern="1200" dirty="0" smtClean="0">
              <a:latin typeface="等线" panose="02010600030101010101" pitchFamily="2" charset="-122"/>
              <a:ea typeface="等线" panose="02010600030101010101" pitchFamily="2" charset="-122"/>
            </a:rPr>
            <a:t>0</a:t>
          </a:r>
          <a:r>
            <a:rPr lang="zh-CN" sz="2800" b="0" i="0" kern="1200" dirty="0" smtClean="0">
              <a:latin typeface="等线" panose="02010600030101010101" pitchFamily="2" charset="-122"/>
              <a:ea typeface="等线" panose="02010600030101010101" pitchFamily="2" charset="-122"/>
            </a:rPr>
            <a:t>分</a:t>
          </a:r>
          <a:endParaRPr lang="zh-CN" sz="2800" kern="1200" dirty="0">
            <a:latin typeface="等线" panose="02010600030101010101" pitchFamily="2" charset="-122"/>
            <a:ea typeface="等线" panose="02010600030101010101" pitchFamily="2" charset="-122"/>
          </a:endParaRPr>
        </a:p>
        <a:p>
          <a:pPr marL="285750" lvl="1" indent="-285750" algn="l" defTabSz="12446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sz="2800" b="0" i="0" kern="1200" dirty="0" smtClean="0">
              <a:latin typeface="等线" panose="02010600030101010101" pitchFamily="2" charset="-122"/>
              <a:ea typeface="等线" panose="02010600030101010101" pitchFamily="2" charset="-122"/>
            </a:rPr>
            <a:t>一级每个加</a:t>
          </a:r>
          <a:r>
            <a:rPr lang="en-US" altLang="zh-CN" sz="2800" b="0" i="0" kern="1200" dirty="0" smtClean="0">
              <a:latin typeface="等线" panose="02010600030101010101" pitchFamily="2" charset="-122"/>
              <a:ea typeface="等线" panose="02010600030101010101" pitchFamily="2" charset="-122"/>
            </a:rPr>
            <a:t>2</a:t>
          </a:r>
          <a:r>
            <a:rPr lang="en-US" sz="2800" b="0" i="0" kern="1200" dirty="0" smtClean="0">
              <a:latin typeface="等线" panose="02010600030101010101" pitchFamily="2" charset="-122"/>
              <a:ea typeface="等线" panose="02010600030101010101" pitchFamily="2" charset="-122"/>
            </a:rPr>
            <a:t>0</a:t>
          </a:r>
          <a:r>
            <a:rPr lang="zh-CN" sz="2800" b="0" i="0" kern="1200" dirty="0" smtClean="0">
              <a:latin typeface="等线" panose="02010600030101010101" pitchFamily="2" charset="-122"/>
              <a:ea typeface="等线" panose="02010600030101010101" pitchFamily="2" charset="-122"/>
            </a:rPr>
            <a:t>分</a:t>
          </a:r>
          <a:endParaRPr lang="zh-CN" sz="2800" kern="1200" dirty="0">
            <a:latin typeface="等线" panose="02010600030101010101" pitchFamily="2" charset="-122"/>
            <a:ea typeface="等线" panose="02010600030101010101" pitchFamily="2" charset="-122"/>
          </a:endParaRPr>
        </a:p>
      </dsp:txBody>
      <dsp:txXfrm>
        <a:off x="3776504" y="2194335"/>
        <a:ext cx="3307897" cy="3228120"/>
      </dsp:txXfrm>
    </dsp:sp>
    <dsp:sp modelId="{0F902F3A-CC73-40FF-AE17-BD0DF8DE31A4}">
      <dsp:nvSpPr>
        <dsp:cNvPr id="0" name=""/>
        <dsp:cNvSpPr/>
      </dsp:nvSpPr>
      <dsp:spPr>
        <a:xfrm>
          <a:off x="7547506" y="933919"/>
          <a:ext cx="3307897" cy="1260415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7584" tIns="130048" rIns="227584" bIns="130048" numCol="1" spcCol="1270" anchor="ctr" anchorCtr="0">
          <a:noAutofit/>
        </a:bodyPr>
        <a:lstStyle/>
        <a:p>
          <a:pPr lvl="0" algn="ctr" defTabSz="1422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200" b="0" i="0" kern="1200" baseline="0" dirty="0" smtClean="0">
              <a:latin typeface="等线" panose="02010600030101010101" pitchFamily="2" charset="-122"/>
              <a:ea typeface="等线" panose="02010600030101010101" pitchFamily="2" charset="-122"/>
            </a:rPr>
            <a:t>新</a:t>
          </a:r>
          <a:r>
            <a:rPr lang="zh-CN" sz="3200" b="0" i="0" kern="1200" baseline="0" dirty="0" smtClean="0">
              <a:latin typeface="等线" panose="02010600030101010101" pitchFamily="2" charset="-122"/>
              <a:ea typeface="等线" panose="02010600030101010101" pitchFamily="2" charset="-122"/>
            </a:rPr>
            <a:t>授予技能</a:t>
          </a:r>
          <a:endParaRPr lang="zh-CN" sz="3200" kern="1200" dirty="0">
            <a:latin typeface="等线" panose="02010600030101010101" pitchFamily="2" charset="-122"/>
            <a:ea typeface="等线" panose="02010600030101010101" pitchFamily="2" charset="-122"/>
          </a:endParaRPr>
        </a:p>
      </dsp:txBody>
      <dsp:txXfrm>
        <a:off x="7547506" y="933919"/>
        <a:ext cx="3307897" cy="1260415"/>
      </dsp:txXfrm>
    </dsp:sp>
    <dsp:sp modelId="{81F57DB8-6670-46CF-B07C-E0E04018AAF7}">
      <dsp:nvSpPr>
        <dsp:cNvPr id="0" name=""/>
        <dsp:cNvSpPr/>
      </dsp:nvSpPr>
      <dsp:spPr>
        <a:xfrm>
          <a:off x="7547506" y="2194335"/>
          <a:ext cx="3307897" cy="3228120"/>
        </a:xfrm>
        <a:prstGeom prst="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49352" rIns="199136" bIns="224028" numCol="1" spcCol="1270" anchor="t" anchorCtr="0">
          <a:noAutofit/>
        </a:bodyPr>
        <a:lstStyle/>
        <a:p>
          <a:pPr marL="285750" lvl="1" indent="-285750" algn="l" defTabSz="12446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2800" kern="1200" dirty="0" smtClean="0">
              <a:latin typeface="等线" panose="02010600030101010101" pitchFamily="2" charset="-122"/>
              <a:ea typeface="等线" panose="02010600030101010101" pitchFamily="2" charset="-122"/>
            </a:rPr>
            <a:t>初始化的不计算</a:t>
          </a:r>
          <a:endParaRPr lang="zh-CN" altLang="en-US" sz="2800" kern="1200" dirty="0">
            <a:latin typeface="等线" panose="02010600030101010101" pitchFamily="2" charset="-122"/>
            <a:ea typeface="等线" panose="02010600030101010101" pitchFamily="2" charset="-122"/>
          </a:endParaRPr>
        </a:p>
        <a:p>
          <a:pPr marL="285750" lvl="1" indent="-285750" algn="l" defTabSz="12446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sz="2800" b="0" i="0" kern="1200" dirty="0" smtClean="0">
              <a:latin typeface="等线" panose="02010600030101010101" pitchFamily="2" charset="-122"/>
              <a:ea typeface="等线" panose="02010600030101010101" pitchFamily="2" charset="-122"/>
            </a:rPr>
            <a:t>每个加</a:t>
          </a:r>
          <a:r>
            <a:rPr lang="en-US" altLang="zh-CN" sz="2800" b="0" i="0" kern="1200" dirty="0" smtClean="0">
              <a:latin typeface="等线" panose="02010600030101010101" pitchFamily="2" charset="-122"/>
              <a:ea typeface="等线" panose="02010600030101010101" pitchFamily="2" charset="-122"/>
            </a:rPr>
            <a:t>5</a:t>
          </a:r>
          <a:r>
            <a:rPr lang="zh-CN" sz="2800" b="0" i="0" kern="1200" dirty="0" smtClean="0">
              <a:latin typeface="等线" panose="02010600030101010101" pitchFamily="2" charset="-122"/>
              <a:ea typeface="等线" panose="02010600030101010101" pitchFamily="2" charset="-122"/>
            </a:rPr>
            <a:t>分</a:t>
          </a:r>
          <a:endParaRPr lang="zh-CN" sz="2800" kern="1200" dirty="0">
            <a:latin typeface="等线" panose="02010600030101010101" pitchFamily="2" charset="-122"/>
            <a:ea typeface="等线" panose="02010600030101010101" pitchFamily="2" charset="-122"/>
          </a:endParaRPr>
        </a:p>
      </dsp:txBody>
      <dsp:txXfrm>
        <a:off x="7547506" y="2194335"/>
        <a:ext cx="3307897" cy="3228120"/>
      </dsp:txXfrm>
    </dsp:sp>
    <dsp:sp modelId="{AC018F4A-A3BE-440B-8BC4-006C3D4F036F}">
      <dsp:nvSpPr>
        <dsp:cNvPr id="0" name=""/>
        <dsp:cNvSpPr/>
      </dsp:nvSpPr>
      <dsp:spPr>
        <a:xfrm>
          <a:off x="11318509" y="933919"/>
          <a:ext cx="3307897" cy="1260415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7584" tIns="130048" rIns="227584" bIns="130048" numCol="1" spcCol="1270" anchor="ctr" anchorCtr="0">
          <a:noAutofit/>
        </a:bodyPr>
        <a:lstStyle/>
        <a:p>
          <a:pPr lvl="0" algn="ctr" defTabSz="1422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200" b="0" i="0" kern="1200" baseline="0" dirty="0" smtClean="0">
              <a:latin typeface="等线" panose="02010600030101010101" pitchFamily="2" charset="-122"/>
              <a:ea typeface="等线" panose="02010600030101010101" pitchFamily="2" charset="-122"/>
            </a:rPr>
            <a:t>对团队或公司有益</a:t>
          </a:r>
          <a:r>
            <a:rPr lang="zh-CN" sz="3200" b="0" i="0" kern="1200" baseline="0" dirty="0" smtClean="0">
              <a:latin typeface="等线" panose="02010600030101010101" pitchFamily="2" charset="-122"/>
              <a:ea typeface="等线" panose="02010600030101010101" pitchFamily="2" charset="-122"/>
            </a:rPr>
            <a:t>的</a:t>
          </a:r>
          <a:r>
            <a:rPr lang="zh-CN" altLang="en-US" sz="3200" b="0" i="0" kern="1200" baseline="0" dirty="0" smtClean="0">
              <a:latin typeface="等线" panose="02010600030101010101" pitchFamily="2" charset="-122"/>
              <a:ea typeface="等线" panose="02010600030101010101" pitchFamily="2" charset="-122"/>
            </a:rPr>
            <a:t>其它事情</a:t>
          </a:r>
          <a:endParaRPr lang="zh-CN" sz="3200" kern="1200" dirty="0">
            <a:latin typeface="等线" panose="02010600030101010101" pitchFamily="2" charset="-122"/>
            <a:ea typeface="等线" panose="02010600030101010101" pitchFamily="2" charset="-122"/>
          </a:endParaRPr>
        </a:p>
      </dsp:txBody>
      <dsp:txXfrm>
        <a:off x="11318509" y="933919"/>
        <a:ext cx="3307897" cy="1260415"/>
      </dsp:txXfrm>
    </dsp:sp>
    <dsp:sp modelId="{BA778C43-AF84-42E9-8981-D5DEBF9B86A1}">
      <dsp:nvSpPr>
        <dsp:cNvPr id="0" name=""/>
        <dsp:cNvSpPr/>
      </dsp:nvSpPr>
      <dsp:spPr>
        <a:xfrm>
          <a:off x="11318509" y="2194335"/>
          <a:ext cx="3307897" cy="3228120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49352" rIns="199136" bIns="224028" numCol="1" spcCol="1270" anchor="t" anchorCtr="0">
          <a:noAutofit/>
        </a:bodyPr>
        <a:lstStyle/>
        <a:p>
          <a:pPr marL="285750" lvl="1" indent="-285750" algn="l" defTabSz="12446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2800" kern="1200" dirty="0" smtClean="0">
              <a:latin typeface="等线" panose="02010600030101010101" pitchFamily="2" charset="-122"/>
              <a:ea typeface="等线" panose="02010600030101010101" pitchFamily="2" charset="-122"/>
            </a:rPr>
            <a:t>符合使命、愿景和价值观的事</a:t>
          </a:r>
          <a:endParaRPr lang="zh-CN" altLang="en-US" sz="2800" kern="1200" dirty="0">
            <a:latin typeface="等线" panose="02010600030101010101" pitchFamily="2" charset="-122"/>
            <a:ea typeface="等线" panose="02010600030101010101" pitchFamily="2" charset="-122"/>
          </a:endParaRPr>
        </a:p>
        <a:p>
          <a:pPr marL="285750" lvl="1" indent="-285750" algn="l" defTabSz="12446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2800" kern="1200" dirty="0" smtClean="0">
              <a:latin typeface="等线" panose="02010600030101010101" pitchFamily="2" charset="-122"/>
              <a:ea typeface="等线" panose="02010600030101010101" pitchFamily="2" charset="-122"/>
            </a:rPr>
            <a:t>团队流程方面有价值的建议</a:t>
          </a:r>
          <a:endParaRPr lang="zh-CN" altLang="en-US" sz="2800" kern="1200" dirty="0">
            <a:latin typeface="等线" panose="02010600030101010101" pitchFamily="2" charset="-122"/>
            <a:ea typeface="等线" panose="02010600030101010101" pitchFamily="2" charset="-122"/>
          </a:endParaRPr>
        </a:p>
        <a:p>
          <a:pPr marL="285750" lvl="1" indent="-285750" algn="l" defTabSz="12446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2800" kern="1200" dirty="0" smtClean="0">
              <a:latin typeface="等线" panose="02010600030101010101" pitchFamily="2" charset="-122"/>
              <a:ea typeface="等线" panose="02010600030101010101" pitchFamily="2" charset="-122"/>
            </a:rPr>
            <a:t>服务器维护</a:t>
          </a:r>
          <a:endParaRPr lang="zh-CN" altLang="en-US" sz="2800" kern="1200" dirty="0">
            <a:latin typeface="等线" panose="02010600030101010101" pitchFamily="2" charset="-122"/>
            <a:ea typeface="等线" panose="02010600030101010101" pitchFamily="2" charset="-122"/>
          </a:endParaRPr>
        </a:p>
        <a:p>
          <a:pPr marL="285750" lvl="1" indent="-285750" algn="l" defTabSz="12446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2800" kern="1200" dirty="0" smtClean="0">
              <a:latin typeface="等线" panose="02010600030101010101" pitchFamily="2" charset="-122"/>
              <a:ea typeface="等线" panose="02010600030101010101" pitchFamily="2" charset="-122"/>
            </a:rPr>
            <a:t>硬件维护</a:t>
          </a:r>
          <a:endParaRPr lang="zh-CN" altLang="en-US" sz="2800" kern="1200" dirty="0">
            <a:latin typeface="等线" panose="02010600030101010101" pitchFamily="2" charset="-122"/>
            <a:ea typeface="等线" panose="02010600030101010101" pitchFamily="2" charset="-122"/>
          </a:endParaRPr>
        </a:p>
      </dsp:txBody>
      <dsp:txXfrm>
        <a:off x="11318509" y="2194335"/>
        <a:ext cx="3307897" cy="322812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E2F9F1F-657E-4230-A6EA-B050D75D277F}">
      <dsp:nvSpPr>
        <dsp:cNvPr id="0" name=""/>
        <dsp:cNvSpPr/>
      </dsp:nvSpPr>
      <dsp:spPr>
        <a:xfrm>
          <a:off x="2756048" y="2342504"/>
          <a:ext cx="1671341" cy="167134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lvl="0" algn="ctr" defTabSz="12890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b="0" i="0" kern="1200" baseline="0" dirty="0" smtClean="0">
              <a:latin typeface="等线" panose="02010600030101010101" pitchFamily="2" charset="-122"/>
              <a:ea typeface="等线" panose="02010600030101010101" pitchFamily="2" charset="-122"/>
            </a:rPr>
            <a:t>360</a:t>
          </a:r>
        </a:p>
        <a:p>
          <a:pPr lvl="0" algn="ctr" defTabSz="12890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2900" b="0" i="0" kern="1200" baseline="0" dirty="0" smtClean="0">
              <a:latin typeface="等线" panose="02010600030101010101" pitchFamily="2" charset="-122"/>
              <a:ea typeface="等线" panose="02010600030101010101" pitchFamily="2" charset="-122"/>
            </a:rPr>
            <a:t>反馈</a:t>
          </a:r>
          <a:endParaRPr lang="zh-CN" sz="2900" kern="1200" dirty="0">
            <a:latin typeface="等线" panose="02010600030101010101" pitchFamily="2" charset="-122"/>
            <a:ea typeface="等线" panose="02010600030101010101" pitchFamily="2" charset="-122"/>
          </a:endParaRPr>
        </a:p>
      </dsp:txBody>
      <dsp:txXfrm>
        <a:off x="3000810" y="2587266"/>
        <a:ext cx="1181817" cy="1181817"/>
      </dsp:txXfrm>
    </dsp:sp>
    <dsp:sp modelId="{6AD2AE44-85DE-461B-A67A-034AD27B977F}">
      <dsp:nvSpPr>
        <dsp:cNvPr id="0" name=""/>
        <dsp:cNvSpPr/>
      </dsp:nvSpPr>
      <dsp:spPr>
        <a:xfrm rot="16200000">
          <a:off x="3414919" y="1734799"/>
          <a:ext cx="353598" cy="56825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100" kern="1200">
            <a:latin typeface="等线" panose="02010600030101010101" pitchFamily="2" charset="-122"/>
            <a:ea typeface="等线" panose="02010600030101010101" pitchFamily="2" charset="-122"/>
          </a:endParaRPr>
        </a:p>
      </dsp:txBody>
      <dsp:txXfrm>
        <a:off x="3467959" y="1901490"/>
        <a:ext cx="247519" cy="340954"/>
      </dsp:txXfrm>
    </dsp:sp>
    <dsp:sp modelId="{D659C08D-ECAD-40D8-B872-72FDD9080E78}">
      <dsp:nvSpPr>
        <dsp:cNvPr id="0" name=""/>
        <dsp:cNvSpPr/>
      </dsp:nvSpPr>
      <dsp:spPr>
        <a:xfrm>
          <a:off x="2756048" y="3995"/>
          <a:ext cx="1671341" cy="167134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lvl="0" algn="ctr" defTabSz="12890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2900" b="0" i="0" kern="1200" smtClean="0">
              <a:latin typeface="等线" panose="02010600030101010101" pitchFamily="2" charset="-122"/>
              <a:ea typeface="等线" panose="02010600030101010101" pitchFamily="2" charset="-122"/>
            </a:rPr>
            <a:t>自己</a:t>
          </a:r>
          <a:endParaRPr lang="zh-CN" sz="2900" kern="1200">
            <a:latin typeface="等线" panose="02010600030101010101" pitchFamily="2" charset="-122"/>
            <a:ea typeface="等线" panose="02010600030101010101" pitchFamily="2" charset="-122"/>
          </a:endParaRPr>
        </a:p>
      </dsp:txBody>
      <dsp:txXfrm>
        <a:off x="3000810" y="248757"/>
        <a:ext cx="1181817" cy="1181817"/>
      </dsp:txXfrm>
    </dsp:sp>
    <dsp:sp modelId="{D674B867-56DA-4BEC-BE7F-88E613CCA923}">
      <dsp:nvSpPr>
        <dsp:cNvPr id="0" name=""/>
        <dsp:cNvSpPr/>
      </dsp:nvSpPr>
      <dsp:spPr>
        <a:xfrm>
          <a:off x="4574166" y="2894046"/>
          <a:ext cx="353598" cy="56825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100" kern="1200">
            <a:latin typeface="等线" panose="02010600030101010101" pitchFamily="2" charset="-122"/>
            <a:ea typeface="等线" panose="02010600030101010101" pitchFamily="2" charset="-122"/>
          </a:endParaRPr>
        </a:p>
      </dsp:txBody>
      <dsp:txXfrm>
        <a:off x="4574166" y="3007697"/>
        <a:ext cx="247519" cy="340954"/>
      </dsp:txXfrm>
    </dsp:sp>
    <dsp:sp modelId="{BD3A2D49-EAC2-4118-A44C-C5071D8A3AD0}">
      <dsp:nvSpPr>
        <dsp:cNvPr id="0" name=""/>
        <dsp:cNvSpPr/>
      </dsp:nvSpPr>
      <dsp:spPr>
        <a:xfrm>
          <a:off x="5094557" y="2342504"/>
          <a:ext cx="1671341" cy="167134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lvl="0" algn="ctr" defTabSz="12890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2900" b="0" i="0" kern="1200" dirty="0" smtClean="0">
              <a:latin typeface="等线" panose="02010600030101010101" pitchFamily="2" charset="-122"/>
              <a:ea typeface="等线" panose="02010600030101010101" pitchFamily="2" charset="-122"/>
            </a:rPr>
            <a:t>队友</a:t>
          </a:r>
          <a:endParaRPr lang="zh-CN" sz="2900" kern="1200" dirty="0">
            <a:latin typeface="等线" panose="02010600030101010101" pitchFamily="2" charset="-122"/>
            <a:ea typeface="等线" panose="02010600030101010101" pitchFamily="2" charset="-122"/>
          </a:endParaRPr>
        </a:p>
      </dsp:txBody>
      <dsp:txXfrm>
        <a:off x="5339319" y="2587266"/>
        <a:ext cx="1181817" cy="1181817"/>
      </dsp:txXfrm>
    </dsp:sp>
    <dsp:sp modelId="{8B06B472-D360-4728-BFA6-05C6C8A759CA}">
      <dsp:nvSpPr>
        <dsp:cNvPr id="0" name=""/>
        <dsp:cNvSpPr/>
      </dsp:nvSpPr>
      <dsp:spPr>
        <a:xfrm rot="5400000">
          <a:off x="3414919" y="4053293"/>
          <a:ext cx="353598" cy="56825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100" kern="1200">
            <a:latin typeface="等线" panose="02010600030101010101" pitchFamily="2" charset="-122"/>
            <a:ea typeface="等线" panose="02010600030101010101" pitchFamily="2" charset="-122"/>
          </a:endParaRPr>
        </a:p>
      </dsp:txBody>
      <dsp:txXfrm>
        <a:off x="3467959" y="4113905"/>
        <a:ext cx="247519" cy="340954"/>
      </dsp:txXfrm>
    </dsp:sp>
    <dsp:sp modelId="{AF23C346-386C-4F28-8DA1-E5DB500E4386}">
      <dsp:nvSpPr>
        <dsp:cNvPr id="0" name=""/>
        <dsp:cNvSpPr/>
      </dsp:nvSpPr>
      <dsp:spPr>
        <a:xfrm>
          <a:off x="2756048" y="4681013"/>
          <a:ext cx="1671341" cy="167134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lvl="0" algn="ctr" defTabSz="12890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2900" b="0" i="0" kern="1200" dirty="0" smtClean="0">
              <a:latin typeface="等线" panose="02010600030101010101" pitchFamily="2" charset="-122"/>
              <a:ea typeface="等线" panose="02010600030101010101" pitchFamily="2" charset="-122"/>
            </a:rPr>
            <a:t>合作</a:t>
          </a:r>
          <a:r>
            <a:rPr lang="zh-CN" altLang="en-US" sz="2900" b="0" i="0" kern="1200" dirty="0" smtClean="0">
              <a:latin typeface="等线" panose="02010600030101010101" pitchFamily="2" charset="-122"/>
              <a:ea typeface="等线" panose="02010600030101010101" pitchFamily="2" charset="-122"/>
            </a:rPr>
            <a:t>团队</a:t>
          </a:r>
          <a:endParaRPr lang="zh-CN" sz="2900" kern="1200" dirty="0">
            <a:latin typeface="等线" panose="02010600030101010101" pitchFamily="2" charset="-122"/>
            <a:ea typeface="等线" panose="02010600030101010101" pitchFamily="2" charset="-122"/>
          </a:endParaRPr>
        </a:p>
      </dsp:txBody>
      <dsp:txXfrm>
        <a:off x="3000810" y="4925775"/>
        <a:ext cx="1181817" cy="1181817"/>
      </dsp:txXfrm>
    </dsp:sp>
    <dsp:sp modelId="{AF967E85-914E-4DF3-9B44-01AC928FAA42}">
      <dsp:nvSpPr>
        <dsp:cNvPr id="0" name=""/>
        <dsp:cNvSpPr/>
      </dsp:nvSpPr>
      <dsp:spPr>
        <a:xfrm rot="10800000">
          <a:off x="2255672" y="2894046"/>
          <a:ext cx="353598" cy="56825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100" kern="1200">
            <a:latin typeface="等线" panose="02010600030101010101" pitchFamily="2" charset="-122"/>
            <a:ea typeface="等线" panose="02010600030101010101" pitchFamily="2" charset="-122"/>
          </a:endParaRPr>
        </a:p>
      </dsp:txBody>
      <dsp:txXfrm rot="10800000">
        <a:off x="2361751" y="3007697"/>
        <a:ext cx="247519" cy="340954"/>
      </dsp:txXfrm>
    </dsp:sp>
    <dsp:sp modelId="{F7FF2AC8-968E-4A49-AA2B-433897733747}">
      <dsp:nvSpPr>
        <dsp:cNvPr id="0" name=""/>
        <dsp:cNvSpPr/>
      </dsp:nvSpPr>
      <dsp:spPr>
        <a:xfrm>
          <a:off x="417539" y="2342504"/>
          <a:ext cx="1671341" cy="167134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lvl="0" algn="ctr" defTabSz="12890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b="0" i="0" kern="1200" smtClean="0">
              <a:latin typeface="等线" panose="02010600030101010101" pitchFamily="2" charset="-122"/>
              <a:ea typeface="等线" panose="02010600030101010101" pitchFamily="2" charset="-122"/>
            </a:rPr>
            <a:t>Frank</a:t>
          </a:r>
          <a:endParaRPr lang="zh-CN" sz="2900" kern="1200">
            <a:latin typeface="等线" panose="02010600030101010101" pitchFamily="2" charset="-122"/>
            <a:ea typeface="等线" panose="02010600030101010101" pitchFamily="2" charset="-122"/>
          </a:endParaRPr>
        </a:p>
      </dsp:txBody>
      <dsp:txXfrm>
        <a:off x="662301" y="2587266"/>
        <a:ext cx="1181817" cy="118181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8/layout/IncreasingCircleProcess">
  <dgm:title val=""/>
  <dgm:desc val=""/>
  <dgm:catLst>
    <dgm:cat type="list" pri="8300"/>
    <dgm:cat type="process" pri="43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clrData>
  <dgm:layoutNode name="Name0">
    <dgm:varLst>
      <dgm:chMax val="7"/>
      <dgm:chPref val="7"/>
      <dgm:dir/>
      <dgm:animOne val="branch"/>
      <dgm:animLvl val="lvl"/>
    </dgm:varLst>
    <dgm:choose name="Name1">
      <dgm:if name="Name2" func="var" arg="dir" op="equ" val="norm">
        <dgm:alg type="lin">
          <dgm:param type="linDir" val="fromL"/>
          <dgm:param type="horzAlign" val="ctr"/>
          <dgm:param type="vertAlign" val="t"/>
        </dgm:alg>
      </dgm:if>
      <dgm:else name="Name3">
        <dgm:alg type="lin">
          <dgm:param type="linDir" val="fromR"/>
          <dgm:param type="horzAlign" val="ctr"/>
          <dgm:param type="vertAlign" val="t"/>
        </dgm:alg>
      </dgm:else>
    </dgm:choose>
    <dgm:shape xmlns:r="http://schemas.openxmlformats.org/officeDocument/2006/relationships" r:blip="">
      <dgm:adjLst/>
    </dgm:shape>
    <dgm:constrLst>
      <dgm:constr type="primFontSz" for="des" forName="Child" val="65"/>
      <dgm:constr type="primFontSz" for="des" forName="Parent" val="65"/>
      <dgm:constr type="primFontSz" for="des" forName="Child" refType="primFontSz" refFor="des" refForName="Parent" op="lte"/>
      <dgm:constr type="w" for="ch" forName="composite" refType="w"/>
      <dgm:constr type="h" for="ch" forName="composite" refType="h"/>
      <dgm:constr type="sp" refType="w" refFor="ch" refForName="composite" op="equ" fact="0.05"/>
      <dgm:constr type="w" for="ch" forName="sibTrans" refType="h" refFor="ch" refForName="composite" op="equ" fact="0.04"/>
    </dgm:constrLst>
    <dgm:forEach name="nodesForEach" axis="ch" ptType="node" cnt="7">
      <dgm:layoutNode name="composite">
        <dgm:alg type="composite">
          <dgm:param type="ar" val="0.8"/>
        </dgm:alg>
        <dgm:choose name="Name4">
          <dgm:if name="Name5" func="var" arg="dir" op="equ" val="norm">
            <dgm:constrLst>
              <dgm:constr type="l" for="ch" forName="Child" refType="w" fact="0.29"/>
              <dgm:constr type="t" for="ch" forName="Child" refType="h" fact="0.192"/>
              <dgm:constr type="w" for="ch" forName="Child" refType="w" fact="0.71"/>
              <dgm:constr type="h" for="ch" forName="Child" refType="h" fact="0.808"/>
              <dgm:constr type="l" for="ch" forName="Parent" refType="w" fact="0.29"/>
              <dgm:constr type="t" for="ch" forName="Parent" refType="h" fact="0"/>
              <dgm:constr type="w" for="ch" forName="Parent" refType="w" fact="0.71"/>
              <dgm:constr type="h" for="ch" forName="Parent" refType="h" fact="0.192"/>
              <dgm:constr type="l" for="ch" forName="BackAccent" refType="w" fact="0"/>
              <dgm:constr type="t" for="ch" forName="BackAccent" refType="h" fact="0"/>
              <dgm:constr type="w" for="ch" forName="BackAccent" refType="w" fact="0.24"/>
              <dgm:constr type="h" for="ch" forName="BackAccent" refType="h" fact="0.192"/>
              <dgm:constr type="l" for="ch" forName="Accent" refType="w" fact="0.024"/>
              <dgm:constr type="t" for="ch" forName="Accent" refType="h" fact="0.0192"/>
              <dgm:constr type="w" for="ch" forName="Accent" refType="w" fact="0.192"/>
              <dgm:constr type="h" for="ch" forName="Accent" refType="h" fact="0.1536"/>
            </dgm:constrLst>
          </dgm:if>
          <dgm:else name="Name6">
            <dgm:constrLst>
              <dgm:constr type="r" for="ch" forName="Child" refType="w" fact="0.71"/>
              <dgm:constr type="t" for="ch" forName="Child" refType="h" fact="0.192"/>
              <dgm:constr type="w" for="ch" forName="Child" refType="w" fact="0.71"/>
              <dgm:constr type="h" for="ch" forName="Child" refType="h" fact="0.808"/>
              <dgm:constr type="r" for="ch" forName="Parent" refType="w" fact="0.71"/>
              <dgm:constr type="t" for="ch" forName="Parent" refType="h" fact="0"/>
              <dgm:constr type="w" for="ch" forName="Parent" refType="w" fact="0.71"/>
              <dgm:constr type="h" for="ch" forName="Parent" refType="h" fact="0.192"/>
              <dgm:constr type="r" for="ch" forName="BackAccent" refType="w"/>
              <dgm:constr type="t" for="ch" forName="BackAccent" refType="h" fact="0"/>
              <dgm:constr type="w" for="ch" forName="BackAccent" refType="w" fact="0.24"/>
              <dgm:constr type="h" for="ch" forName="BackAccent" refType="h" fact="0.192"/>
              <dgm:constr type="r" for="ch" forName="Accent" refType="w" fact="0.976"/>
              <dgm:constr type="t" for="ch" forName="Accent" refType="h" fact="0.0192"/>
              <dgm:constr type="w" for="ch" forName="Accent" refType="w" fact="0.192"/>
              <dgm:constr type="h" for="ch" forName="Accent" refType="h" fact="0.1536"/>
            </dgm:constrLst>
          </dgm:else>
        </dgm:choose>
        <dgm:layoutNode name="BackAccent" styleLbl="bgShp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Accent" styleLbl="alignNode1">
          <dgm:alg type="sp"/>
          <dgm:choose name="Name7">
            <dgm:if name="Name8" axis="precedSib" ptType="node" func="cnt" op="equ" val="0">
              <dgm:choose name="Name9">
                <dgm:if name="Name10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11" axis="followSib" ptType="node" func="cnt" op="equ" val="1">
                  <dgm:shape xmlns:r="http://schemas.openxmlformats.org/officeDocument/2006/relationships" type="chord" r:blip="">
                    <dgm:adjLst>
                      <dgm:adj idx="1" val="0"/>
                      <dgm:adj idx="2" val="180"/>
                    </dgm:adjLst>
                  </dgm:shape>
                </dgm:if>
                <dgm:if name="Name12" axis="followSib" ptType="node" func="cnt" op="equ" val="2">
                  <dgm:shape xmlns:r="http://schemas.openxmlformats.org/officeDocument/2006/relationships" type="chord" r:blip="">
                    <dgm:adjLst>
                      <dgm:adj idx="1" val="19.4712"/>
                      <dgm:adj idx="2" val="160.5288"/>
                    </dgm:adjLst>
                  </dgm:shape>
                </dgm:if>
                <dgm:if name="Name13" axis="followSib" ptType="node" func="cnt" op="equ" val="3">
                  <dgm:shape xmlns:r="http://schemas.openxmlformats.org/officeDocument/2006/relationships" type="chord" r:blip="">
                    <dgm:adjLst>
                      <dgm:adj idx="1" val="30"/>
                      <dgm:adj idx="2" val="150"/>
                    </dgm:adjLst>
                  </dgm:shape>
                </dgm:if>
                <dgm:if name="Name14" axis="followSib" ptType="node" func="cnt" op="equ" val="4">
                  <dgm:shape xmlns:r="http://schemas.openxmlformats.org/officeDocument/2006/relationships" type="chord" r:blip="">
                    <dgm:adjLst>
                      <dgm:adj idx="1" val="38.8699"/>
                      <dgm:adj idx="2" val="143.1301"/>
                    </dgm:adjLst>
                  </dgm:shape>
                </dgm:if>
                <dgm:if name="Name15" axis="followSib" ptType="node" func="cnt" op="equ" val="5">
                  <dgm:shape xmlns:r="http://schemas.openxmlformats.org/officeDocument/2006/relationships" type="chord" r:blip="">
                    <dgm:adjLst>
                      <dgm:adj idx="1" val="41.8103"/>
                      <dgm:adj idx="2" val="138.1897"/>
                    </dgm:adjLst>
                  </dgm:shape>
                </dgm:if>
                <dgm:else name="Name16">
                  <dgm:shape xmlns:r="http://schemas.openxmlformats.org/officeDocument/2006/relationships" type="chord" r:blip="">
                    <dgm:adjLst>
                      <dgm:adj idx="1" val="45.5847"/>
                      <dgm:adj idx="2" val="134.4153"/>
                    </dgm:adjLst>
                  </dgm:shape>
                </dgm:else>
              </dgm:choose>
            </dgm:if>
            <dgm:if name="Name17" axis="precedSib" ptType="node" func="cnt" op="equ" val="1">
              <dgm:choose name="Name18">
                <dgm:if name="Name19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20" axis="followSib" ptType="node" func="cnt" op="equ" val="1">
                  <dgm:shape xmlns:r="http://schemas.openxmlformats.org/officeDocument/2006/relationships" type="chord" r:blip="">
                    <dgm:adjLst>
                      <dgm:adj idx="1" val="-19.4712"/>
                      <dgm:adj idx="2" val="-160.5288"/>
                    </dgm:adjLst>
                  </dgm:shape>
                </dgm:if>
                <dgm:if name="Name21" axis="followSib" ptType="node" func="cnt" op="equ" val="2">
                  <dgm:shape xmlns:r="http://schemas.openxmlformats.org/officeDocument/2006/relationships" type="chord" r:blip="">
                    <dgm:adjLst>
                      <dgm:adj idx="1" val="0"/>
                      <dgm:adj idx="2" val="180"/>
                    </dgm:adjLst>
                  </dgm:shape>
                </dgm:if>
                <dgm:if name="Name22" axis="followSib" ptType="node" func="cnt" op="equ" val="3">
                  <dgm:shape xmlns:r="http://schemas.openxmlformats.org/officeDocument/2006/relationships" type="chord" r:blip="">
                    <dgm:adjLst>
                      <dgm:adj idx="1" val="11.537"/>
                      <dgm:adj idx="2" val="168.463"/>
                    </dgm:adjLst>
                  </dgm:shape>
                </dgm:if>
                <dgm:if name="Name23" axis="followSib" ptType="node" func="cnt" op="equ" val="4">
                  <dgm:shape xmlns:r="http://schemas.openxmlformats.org/officeDocument/2006/relationships" type="chord" r:blip="">
                    <dgm:adjLst>
                      <dgm:adj idx="1" val="19.4712"/>
                      <dgm:adj idx="2" val="160.5288"/>
                    </dgm:adjLst>
                  </dgm:shape>
                </dgm:if>
                <dgm:else name="Name24">
                  <dgm:shape xmlns:r="http://schemas.openxmlformats.org/officeDocument/2006/relationships" type="chord" r:blip="">
                    <dgm:adjLst>
                      <dgm:adj idx="1" val="25.3769"/>
                      <dgm:adj idx="2" val="154.6231"/>
                    </dgm:adjLst>
                  </dgm:shape>
                </dgm:else>
              </dgm:choose>
            </dgm:if>
            <dgm:if name="Name25" axis="precedSib" ptType="node" func="cnt" op="equ" val="2">
              <dgm:choose name="Name26">
                <dgm:if name="Name27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28" axis="followSib" ptType="node" func="cnt" op="equ" val="1">
                  <dgm:shape xmlns:r="http://schemas.openxmlformats.org/officeDocument/2006/relationships" type="chord" r:blip="">
                    <dgm:adjLst>
                      <dgm:adj idx="1" val="-30"/>
                      <dgm:adj idx="2" val="-150"/>
                    </dgm:adjLst>
                  </dgm:shape>
                </dgm:if>
                <dgm:if name="Name29" axis="followSib" ptType="node" func="cnt" op="equ" val="2">
                  <dgm:shape xmlns:r="http://schemas.openxmlformats.org/officeDocument/2006/relationships" type="chord" r:blip="">
                    <dgm:adjLst>
                      <dgm:adj idx="1" val="-11.537"/>
                      <dgm:adj idx="2" val="-168.463"/>
                    </dgm:adjLst>
                  </dgm:shape>
                </dgm:if>
                <dgm:if name="Name30" axis="followSib" ptType="node" func="cnt" op="equ" val="3">
                  <dgm:shape xmlns:r="http://schemas.openxmlformats.org/officeDocument/2006/relationships" type="chord" r:blip="">
                    <dgm:adjLst>
                      <dgm:adj idx="1" val="0"/>
                      <dgm:adj idx="2" val="180"/>
                    </dgm:adjLst>
                  </dgm:shape>
                </dgm:if>
                <dgm:else name="Name31">
                  <dgm:shape xmlns:r="http://schemas.openxmlformats.org/officeDocument/2006/relationships" type="chord" r:blip="">
                    <dgm:adjLst>
                      <dgm:adj idx="1" val="8.2133"/>
                      <dgm:adj idx="2" val="171.7867"/>
                    </dgm:adjLst>
                  </dgm:shape>
                </dgm:else>
              </dgm:choose>
            </dgm:if>
            <dgm:if name="Name32" axis="precedSib" ptType="node" func="cnt" op="equ" val="3">
              <dgm:choose name="Name33">
                <dgm:if name="Name34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35" axis="followSib" ptType="node" func="cnt" op="equ" val="1">
                  <dgm:shape xmlns:r="http://schemas.openxmlformats.org/officeDocument/2006/relationships" type="chord" r:blip="">
                    <dgm:adjLst>
                      <dgm:adj idx="1" val="-38.8699"/>
                      <dgm:adj idx="2" val="-143.1301"/>
                    </dgm:adjLst>
                  </dgm:shape>
                </dgm:if>
                <dgm:if name="Name36" axis="followSib" ptType="node" func="cnt" op="equ" val="2">
                  <dgm:shape xmlns:r="http://schemas.openxmlformats.org/officeDocument/2006/relationships" type="chord" r:blip="">
                    <dgm:adjLst>
                      <dgm:adj idx="1" val="-19.4712"/>
                      <dgm:adj idx="2" val="-160.5288"/>
                    </dgm:adjLst>
                  </dgm:shape>
                </dgm:if>
                <dgm:else name="Name37">
                  <dgm:shape xmlns:r="http://schemas.openxmlformats.org/officeDocument/2006/relationships" type="chord" r:blip="">
                    <dgm:adjLst>
                      <dgm:adj idx="1" val="-8.2133"/>
                      <dgm:adj idx="2" val="-171.7867"/>
                    </dgm:adjLst>
                  </dgm:shape>
                </dgm:else>
              </dgm:choose>
            </dgm:if>
            <dgm:if name="Name38" axis="precedSib" ptType="node" func="cnt" op="equ" val="4">
              <dgm:choose name="Name39">
                <dgm:if name="Name40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41" axis="followSib" ptType="node" func="cnt" op="equ" val="1">
                  <dgm:shape xmlns:r="http://schemas.openxmlformats.org/officeDocument/2006/relationships" type="chord" r:blip="">
                    <dgm:adjLst>
                      <dgm:adj idx="1" val="-41.8103"/>
                      <dgm:adj idx="2" val="-138.1897"/>
                    </dgm:adjLst>
                  </dgm:shape>
                </dgm:if>
                <dgm:else name="Name42">
                  <dgm:shape xmlns:r="http://schemas.openxmlformats.org/officeDocument/2006/relationships" type="chord" r:blip="">
                    <dgm:adjLst>
                      <dgm:adj idx="1" val="-25.3769"/>
                      <dgm:adj idx="2" val="-154.6231"/>
                    </dgm:adjLst>
                  </dgm:shape>
                </dgm:else>
              </dgm:choose>
            </dgm:if>
            <dgm:if name="Name43" axis="precedSib" ptType="node" func="cnt" op="equ" val="5">
              <dgm:choose name="Name44">
                <dgm:if name="Name45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else name="Name46">
                  <dgm:shape xmlns:r="http://schemas.openxmlformats.org/officeDocument/2006/relationships" type="chord" r:blip="">
                    <dgm:adjLst>
                      <dgm:adj idx="1" val="-45.5847"/>
                      <dgm:adj idx="2" val="-134.4153"/>
                    </dgm:adjLst>
                  </dgm:shape>
                </dgm:else>
              </dgm:choose>
            </dgm:if>
            <dgm:else name="Name47">
              <dgm:shape xmlns:r="http://schemas.openxmlformats.org/officeDocument/2006/relationships" type="chord" r:blip="">
                <dgm:adjLst>
                  <dgm:adj idx="1" val="-90"/>
                  <dgm:adj idx="2" val="-90"/>
                </dgm:adjLst>
              </dgm:shape>
            </dgm:else>
          </dgm:choose>
          <dgm:presOf/>
        </dgm:layoutNode>
        <dgm:layoutNode name="Child" styleLbl="revTx">
          <dgm:varLst>
            <dgm:chMax val="0"/>
            <dgm:chPref val="0"/>
            <dgm:bulletEnabled val="1"/>
          </dgm:varLst>
          <dgm:choose name="Name48">
            <dgm:if name="Name49" func="var" arg="dir" op="equ" val="norm">
              <dgm:alg type="tx">
                <dgm:param type="parTxLTRAlign" val="l"/>
                <dgm:param type="parTxRTLAlign" val="l"/>
                <dgm:param type="txAnchorVert" val="t"/>
              </dgm:alg>
            </dgm:if>
            <dgm:else name="Name50">
              <dgm:alg type="tx">
                <dgm:param type="parTxLTRAlign" val="r"/>
                <dgm:param type="parTxRTLAlign" val="r"/>
                <dgm:param type="txAnchorVert" val="t"/>
              </dgm:alg>
            </dgm:else>
          </dgm:choose>
          <dgm:choose name="Name51">
            <dgm:if name="Name52" axis="ch" ptType="node" func="cnt" op="gte" val="1">
              <dgm:shape xmlns:r="http://schemas.openxmlformats.org/officeDocument/2006/relationships" type="rect" r:blip="">
                <dgm:adjLst/>
              </dgm:shape>
            </dgm:if>
            <dgm:else name="Name53">
              <dgm:shape xmlns:r="http://schemas.openxmlformats.org/officeDocument/2006/relationships" type="rect" r:blip="" hideGeom="1">
                <dgm:adjLst/>
              </dgm:shape>
            </dgm:else>
          </dgm:choose>
          <dgm:choose name="Name54">
            <dgm:if name="Name55" axis="ch" ptType="node" func="cnt" op="gte" val="1">
              <dgm:presOf axis="des" ptType="node"/>
            </dgm:if>
            <dgm:else name="Name56">
              <dgm:presOf/>
            </dgm:else>
          </dgm:choose>
          <dgm:constrLst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Parent" styleLbl="revTx">
          <dgm:varLst>
            <dgm:chMax val="1"/>
            <dgm:chPref val="1"/>
            <dgm:bulletEnabled val="1"/>
          </dgm:varLst>
          <dgm:choose name="Name57">
            <dgm:if name="Name58" func="var" arg="dir" op="equ" val="norm">
              <dgm:alg type="tx">
                <dgm:param type="parTxLTRAlign" val="l"/>
                <dgm:param type="parTxRTLAlign" val="l"/>
                <dgm:param type="shpTxLTRAlignCh" val="l"/>
                <dgm:param type="shpTxRTLAlignCh" val="l"/>
                <dgm:param type="txAnchorVert" val="b"/>
                <dgm:param type="txAnchorVertCh" val="b"/>
              </dgm:alg>
            </dgm:if>
            <dgm:else name="Name59">
              <dgm:alg type="tx">
                <dgm:param type="parTxLTRAlign" val="r"/>
                <dgm:param type="parTxRTLAlign" val="r"/>
                <dgm:param type="shpTxLTRAlignCh" val="r"/>
                <dgm:param type="shpTxRTLAlignCh" val="r"/>
                <dgm:param type="txAnchorVert" val="b"/>
                <dgm:param type="txAnchorVertCh" val="b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9/3/layout/StepUpProcess">
  <dgm:title val=""/>
  <dgm:desc val=""/>
  <dgm:catLst>
    <dgm:cat type="process" pri="13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b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b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onstrLst>
      <dgm:constr type="alignOff" forName="rootnode" val="1"/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-0.765"/>
      <dgm:constr type="w" for="ch" forName="sibTrans" refType="w" fact="0.103"/>
      <dgm:constr type="h" for="ch" forName="sibTrans" refType="h" fact="0.103"/>
    </dgm:constrLst>
    <dgm:forEach name="nodesForEach" axis="ch" ptType="node">
      <dgm:layoutNode name="composite">
        <dgm:alg type="composite">
          <dgm:param type="ar" val="0.86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LShape" refType="w" fact="0"/>
              <dgm:constr type="t" for="ch" forName="LShape" refType="h" fact="0.2347"/>
              <dgm:constr type="w" for="ch" forName="LShape" refType="w" fact="0.998"/>
              <dgm:constr type="h" for="ch" forName="LShape" refType="h" fact="0.5164"/>
              <dgm:constr type="r" for="ch" forName="ParentText" refType="w"/>
              <dgm:constr type="t" for="ch" forName="ParentText" refType="h" fact="0.32"/>
              <dgm:constr type="w" for="ch" forName="ParentText" refType="w" fact="0.901"/>
              <dgm:constr type="h" for="ch" forName="ParentText" refType="h" fact="0.68"/>
              <dgm:constr type="l" for="ch" forName="Triangle" refType="w" fact="0.83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if>
          <dgm:else name="Name5">
            <dgm:constrLst>
              <dgm:constr type="l" for="ch" forName="LShape" refType="w" fact="0.002"/>
              <dgm:constr type="t" for="ch" forName="LShape" refType="h" fact="0.2347"/>
              <dgm:constr type="w" for="ch" forName="LShape" refType="w"/>
              <dgm:constr type="h" for="ch" forName="LShape" refType="h" fact="0.5164"/>
              <dgm:constr type="l" for="ch" forName="ParentText" refType="w" fact="0"/>
              <dgm:constr type="t" for="ch" forName="ParentText" refType="h" fact="0.32"/>
              <dgm:constr type="w" for="ch" forName="ParentText" refType="w" fact="0.902"/>
              <dgm:constr type="h" for="ch" forName="ParentText" refType="h" fact="0.68"/>
              <dgm:constr type="l" for="ch" forName="Triangle" refType="w" fact="0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else>
        </dgm:choose>
        <dgm:layoutNode name="LShape" styleLbl="alignNode1">
          <dgm:alg type="sp"/>
          <dgm:choose name="Name6">
            <dgm:if name="Name7" func="var" arg="dir" op="equ" val="norm">
              <dgm:shape xmlns:r="http://schemas.openxmlformats.org/officeDocument/2006/relationships" rot="90" type="corner" r:blip="">
                <dgm:adjLst>
                  <dgm:adj idx="1" val="0.1612"/>
                  <dgm:adj idx="2" val="0.1611"/>
                </dgm:adjLst>
              </dgm:shape>
            </dgm:if>
            <dgm:else name="Name8">
              <dgm:shape xmlns:r="http://schemas.openxmlformats.org/officeDocument/2006/relationships" rot="180" type="corner" r:blip="">
                <dgm:adjLst>
                  <dgm:adj idx="1" val="0.1612"/>
                  <dgm:adj idx="2" val="0.1611"/>
                </dgm:adjLst>
              </dgm:shape>
            </dgm:else>
          </dgm:choose>
          <dgm:presOf/>
        </dgm:layoutNode>
        <dgm:layoutNode name="ParentTex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9">
          <dgm:if name="Name10" axis="followSib" ptType="node" func="cnt" op="gte" val="1">
            <dgm:layoutNode name="Triangle" styleLbl="alignNode1">
              <dgm:alg type="sp"/>
              <dgm:choose name="Name11">
                <dgm:if name="Name12" func="var" arg="dir" op="equ" val="norm">
                  <dgm:shape xmlns:r="http://schemas.openxmlformats.org/officeDocument/2006/relationships" type="triangle" r:blip="">
                    <dgm:adjLst>
                      <dgm:adj idx="1" val="1"/>
                    </dgm:adjLst>
                  </dgm:shape>
                </dgm:if>
                <dgm:else name="Name13">
                  <dgm:shape xmlns:r="http://schemas.openxmlformats.org/officeDocument/2006/relationships" rot="90" type="triangle" r:blip="">
                    <dgm:adjLst>
                      <dgm:adj idx="1" val="1"/>
                    </dgm:adjLst>
                  </dgm:shape>
                </dgm:else>
              </dgm:choose>
              <dgm:presOf/>
            </dgm:layoutNode>
          </dgm:if>
          <dgm:else name="Name14"/>
        </dgm:choose>
      </dgm:layoutNode>
      <dgm:forEach name="sibTransForEach" axis="followSib" ptType="sibTrans" cnt="1">
        <dgm:layoutNode name="sibTrans">
          <dgm:alg type="composite">
            <dgm:param type="ar" val="0.861"/>
          </dgm:alg>
          <dgm:constrLst>
            <dgm:constr type="w" for="ch" forName="space" refType="w"/>
            <dgm:constr type="h" for="ch" forName="space" refType="w"/>
          </dgm:constrLst>
          <dgm:layoutNode name="space" styleLbl="alignNode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7C2776-B9DD-1946-9831-785CA23AC1F1}" type="datetime1">
              <a:rPr lang="en-US" smtClean="0"/>
              <a:t>7/1/2019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ECB827-1CCB-B349-98A7-AAC485CBB65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552177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A1C7DD-7A43-8947-A922-8561F0BA9BCC}" type="datetime1">
              <a:rPr lang="en-US" smtClean="0"/>
              <a:t>7/1/2019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E9330B-B1DA-214B-A229-0CB8492B91A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677106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06735" rtl="0" eaLnBrk="1" latinLnBrk="0" hangingPunct="1">
      <a:defRPr sz="2300" kern="1200">
        <a:solidFill>
          <a:schemeClr val="tx1"/>
        </a:solidFill>
        <a:latin typeface="+mn-lt"/>
        <a:ea typeface="+mn-ea"/>
        <a:cs typeface="+mn-cs"/>
      </a:defRPr>
    </a:lvl1pPr>
    <a:lvl2pPr marL="906735" algn="l" defTabSz="906735" rtl="0" eaLnBrk="1" latinLnBrk="0" hangingPunct="1">
      <a:defRPr sz="2300" kern="1200">
        <a:solidFill>
          <a:schemeClr val="tx1"/>
        </a:solidFill>
        <a:latin typeface="+mn-lt"/>
        <a:ea typeface="+mn-ea"/>
        <a:cs typeface="+mn-cs"/>
      </a:defRPr>
    </a:lvl2pPr>
    <a:lvl3pPr marL="1813469" algn="l" defTabSz="906735" rtl="0" eaLnBrk="1" latinLnBrk="0" hangingPunct="1">
      <a:defRPr sz="2300" kern="1200">
        <a:solidFill>
          <a:schemeClr val="tx1"/>
        </a:solidFill>
        <a:latin typeface="+mn-lt"/>
        <a:ea typeface="+mn-ea"/>
        <a:cs typeface="+mn-cs"/>
      </a:defRPr>
    </a:lvl3pPr>
    <a:lvl4pPr marL="2720203" algn="l" defTabSz="906735" rtl="0" eaLnBrk="1" latinLnBrk="0" hangingPunct="1">
      <a:defRPr sz="2300" kern="1200">
        <a:solidFill>
          <a:schemeClr val="tx1"/>
        </a:solidFill>
        <a:latin typeface="+mn-lt"/>
        <a:ea typeface="+mn-ea"/>
        <a:cs typeface="+mn-cs"/>
      </a:defRPr>
    </a:lvl4pPr>
    <a:lvl5pPr marL="3626939" algn="l" defTabSz="906735" rtl="0" eaLnBrk="1" latinLnBrk="0" hangingPunct="1">
      <a:defRPr sz="2300" kern="1200">
        <a:solidFill>
          <a:schemeClr val="tx1"/>
        </a:solidFill>
        <a:latin typeface="+mn-lt"/>
        <a:ea typeface="+mn-ea"/>
        <a:cs typeface="+mn-cs"/>
      </a:defRPr>
    </a:lvl5pPr>
    <a:lvl6pPr marL="4533673" algn="l" defTabSz="906735" rtl="0" eaLnBrk="1" latinLnBrk="0" hangingPunct="1">
      <a:defRPr sz="2300" kern="1200">
        <a:solidFill>
          <a:schemeClr val="tx1"/>
        </a:solidFill>
        <a:latin typeface="+mn-lt"/>
        <a:ea typeface="+mn-ea"/>
        <a:cs typeface="+mn-cs"/>
      </a:defRPr>
    </a:lvl6pPr>
    <a:lvl7pPr marL="5440407" algn="l" defTabSz="906735" rtl="0" eaLnBrk="1" latinLnBrk="0" hangingPunct="1">
      <a:defRPr sz="2300" kern="1200">
        <a:solidFill>
          <a:schemeClr val="tx1"/>
        </a:solidFill>
        <a:latin typeface="+mn-lt"/>
        <a:ea typeface="+mn-ea"/>
        <a:cs typeface="+mn-cs"/>
      </a:defRPr>
    </a:lvl7pPr>
    <a:lvl8pPr marL="6347141" algn="l" defTabSz="906735" rtl="0" eaLnBrk="1" latinLnBrk="0" hangingPunct="1">
      <a:defRPr sz="2300" kern="1200">
        <a:solidFill>
          <a:schemeClr val="tx1"/>
        </a:solidFill>
        <a:latin typeface="+mn-lt"/>
        <a:ea typeface="+mn-ea"/>
        <a:cs typeface="+mn-cs"/>
      </a:defRPr>
    </a:lvl8pPr>
    <a:lvl9pPr marL="7253876" algn="l" defTabSz="906735" rtl="0" eaLnBrk="1" latinLnBrk="0" hangingPunct="1">
      <a:defRPr sz="2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617651" y="2527832"/>
            <a:ext cx="15022286" cy="4088336"/>
          </a:xfrm>
          <a:prstGeom prst="rect">
            <a:avLst/>
          </a:prstGeom>
          <a:gradFill>
            <a:gsLst>
              <a:gs pos="20000">
                <a:schemeClr val="bg1">
                  <a:alpha val="88000"/>
                </a:schemeClr>
              </a:gs>
              <a:gs pos="100000">
                <a:schemeClr val="bg1">
                  <a:alpha val="50000"/>
                </a:scheme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2006" tIns="51003" rIns="102006" bIns="51003" rtlCol="0" anchor="ctr"/>
          <a:lstStyle/>
          <a:p>
            <a:pPr algn="ctr"/>
            <a:endParaRPr lang="en-US"/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2208946" y="3397498"/>
            <a:ext cx="11839697" cy="160678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spcBef>
                <a:spcPts val="0"/>
              </a:spcBef>
              <a:buNone/>
              <a:defRPr sz="4500" b="1" baseline="0">
                <a:solidFill>
                  <a:srgbClr val="1155AA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sz="5000" dirty="0" smtClean="0"/>
              <a:t>Main title can extend over one or two lines</a:t>
            </a:r>
            <a:endParaRPr lang="en-US" sz="50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208945" y="5313750"/>
            <a:ext cx="11839697" cy="51634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spcBef>
                <a:spcPts val="0"/>
              </a:spcBef>
              <a:buNone/>
              <a:defRPr sz="3200" b="0" baseline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en-US" dirty="0" smtClean="0"/>
              <a:t>Presenter Name</a:t>
            </a:r>
          </a:p>
        </p:txBody>
      </p:sp>
    </p:spTree>
    <p:extLst>
      <p:ext uri="{BB962C8B-B14F-4D97-AF65-F5344CB8AC3E}">
        <p14:creationId xmlns:p14="http://schemas.microsoft.com/office/powerpoint/2010/main" val="30340494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1 colum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12880" y="1890187"/>
            <a:ext cx="14631908" cy="635637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680051" indent="-561035">
              <a:buClr>
                <a:schemeClr val="tx1">
                  <a:lumMod val="50000"/>
                  <a:lumOff val="50000"/>
                </a:schemeClr>
              </a:buClr>
              <a:buSzPct val="100000"/>
              <a:buFont typeface="Wingdings" charset="2"/>
              <a:buChar char="§"/>
              <a:defRPr sz="4500" b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1473444" indent="-510032">
              <a:buClr>
                <a:schemeClr val="tx1">
                  <a:lumMod val="50000"/>
                  <a:lumOff val="50000"/>
                </a:schemeClr>
              </a:buClr>
              <a:buSzPct val="100000"/>
              <a:buFont typeface="Wingdings" charset="2"/>
              <a:buChar char="§"/>
              <a:defRPr sz="3600" b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2266836" indent="-459029">
              <a:buClr>
                <a:schemeClr val="tx1">
                  <a:lumMod val="50000"/>
                  <a:lumOff val="50000"/>
                </a:schemeClr>
              </a:buClr>
              <a:buSzPct val="100000"/>
              <a:buFont typeface="Wingdings" charset="2"/>
              <a:buChar char="§"/>
              <a:defRPr sz="3200" b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3173571" indent="-408025">
              <a:buClr>
                <a:schemeClr val="tx1">
                  <a:lumMod val="50000"/>
                  <a:lumOff val="50000"/>
                </a:schemeClr>
              </a:buClr>
              <a:buSzPct val="100000"/>
              <a:buFont typeface="Wingdings" charset="2"/>
              <a:buChar char="§"/>
              <a:defRPr sz="2700" b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4080306" indent="-357022">
              <a:buClr>
                <a:schemeClr val="tx1">
                  <a:lumMod val="50000"/>
                  <a:lumOff val="50000"/>
                </a:schemeClr>
              </a:buClr>
              <a:buSzPct val="100000"/>
              <a:buFont typeface="Wingdings" charset="2"/>
              <a:buChar char="§"/>
              <a:defRPr sz="2400" b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</a:lstStyle>
          <a:p>
            <a:pPr lvl="0"/>
            <a:r>
              <a:rPr lang="en-US" dirty="0" smtClean="0"/>
              <a:t>Click to edit Master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 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366713"/>
            <a:ext cx="14631988" cy="1524000"/>
          </a:xfrm>
          <a:prstGeom prst="rect">
            <a:avLst/>
          </a:prstGeom>
        </p:spPr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5" name="Picture 5" descr="otc_ppt_footer_band_16x9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636000"/>
            <a:ext cx="16256000" cy="508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16644" y="8628352"/>
            <a:ext cx="1642167" cy="515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3972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2 colum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2"/>
          <p:cNvSpPr>
            <a:spLocks noGrp="1"/>
          </p:cNvSpPr>
          <p:nvPr>
            <p:ph idx="17"/>
          </p:nvPr>
        </p:nvSpPr>
        <p:spPr>
          <a:xfrm>
            <a:off x="812880" y="1890187"/>
            <a:ext cx="7183257" cy="635637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680051" indent="-561035">
              <a:buClr>
                <a:schemeClr val="tx1">
                  <a:lumMod val="50000"/>
                  <a:lumOff val="50000"/>
                </a:schemeClr>
              </a:buClr>
              <a:buSzPct val="100000"/>
              <a:buFont typeface="Wingdings" charset="2"/>
              <a:buChar char="§"/>
              <a:defRPr sz="4500" b="0"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1473444" indent="-510032">
              <a:buClr>
                <a:schemeClr val="tx1">
                  <a:lumMod val="50000"/>
                  <a:lumOff val="50000"/>
                </a:schemeClr>
              </a:buClr>
              <a:buSzPct val="100000"/>
              <a:buFont typeface="Wingdings" charset="2"/>
              <a:buChar char="§"/>
              <a:defRPr sz="3600" b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2266836" indent="-459029">
              <a:buClr>
                <a:schemeClr val="tx1">
                  <a:lumMod val="50000"/>
                  <a:lumOff val="50000"/>
                </a:schemeClr>
              </a:buClr>
              <a:buSzPct val="100000"/>
              <a:buFont typeface="Wingdings" charset="2"/>
              <a:buChar char="§"/>
              <a:defRPr sz="3200" b="0"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3173571" indent="-408025">
              <a:buClr>
                <a:schemeClr val="tx1">
                  <a:lumMod val="50000"/>
                  <a:lumOff val="50000"/>
                </a:schemeClr>
              </a:buClr>
              <a:buSzPct val="100000"/>
              <a:buFont typeface="Wingdings" charset="2"/>
              <a:buChar char="§"/>
              <a:defRPr sz="2700" b="0"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4080306" indent="-357022">
              <a:buClr>
                <a:schemeClr val="tx1">
                  <a:lumMod val="50000"/>
                  <a:lumOff val="50000"/>
                </a:schemeClr>
              </a:buClr>
              <a:buSzPct val="100000"/>
              <a:buFont typeface="Wingdings" charset="2"/>
              <a:buChar char="§"/>
              <a:defRPr sz="2400" b="0">
                <a:latin typeface="等线" panose="02010600030101010101" pitchFamily="2" charset="-122"/>
                <a:ea typeface="等线" panose="02010600030101010101" pitchFamily="2" charset="-122"/>
              </a:defRPr>
            </a:lvl5pPr>
          </a:lstStyle>
          <a:p>
            <a:pPr lvl="0"/>
            <a:r>
              <a:rPr lang="en-US" dirty="0" smtClean="0"/>
              <a:t>Click to edit Master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idx="18"/>
          </p:nvPr>
        </p:nvSpPr>
        <p:spPr>
          <a:xfrm>
            <a:off x="8261452" y="1890186"/>
            <a:ext cx="7183257" cy="635637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680051" indent="-561035">
              <a:buClr>
                <a:schemeClr val="tx1">
                  <a:lumMod val="50000"/>
                  <a:lumOff val="50000"/>
                </a:schemeClr>
              </a:buClr>
              <a:buSzPct val="100000"/>
              <a:buFont typeface="Wingdings" charset="2"/>
              <a:buChar char="§"/>
              <a:defRPr sz="4500" b="0"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1473444" indent="-510032">
              <a:buClr>
                <a:schemeClr val="tx1">
                  <a:lumMod val="50000"/>
                  <a:lumOff val="50000"/>
                </a:schemeClr>
              </a:buClr>
              <a:buSzPct val="100000"/>
              <a:buFont typeface="Wingdings" charset="2"/>
              <a:buChar char="§"/>
              <a:defRPr sz="3600" b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2266836" indent="-459029">
              <a:buClr>
                <a:schemeClr val="tx1">
                  <a:lumMod val="50000"/>
                  <a:lumOff val="50000"/>
                </a:schemeClr>
              </a:buClr>
              <a:buSzPct val="100000"/>
              <a:buFont typeface="Wingdings" charset="2"/>
              <a:buChar char="§"/>
              <a:defRPr sz="3200" b="0"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3173571" indent="-408025">
              <a:buClr>
                <a:schemeClr val="tx1">
                  <a:lumMod val="50000"/>
                  <a:lumOff val="50000"/>
                </a:schemeClr>
              </a:buClr>
              <a:buSzPct val="100000"/>
              <a:buFont typeface="Wingdings" charset="2"/>
              <a:buChar char="§"/>
              <a:defRPr sz="2700" b="0"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4080306" indent="-357022">
              <a:buClr>
                <a:schemeClr val="tx1">
                  <a:lumMod val="50000"/>
                  <a:lumOff val="50000"/>
                </a:schemeClr>
              </a:buClr>
              <a:buSzPct val="100000"/>
              <a:buFont typeface="Wingdings" charset="2"/>
              <a:buChar char="§"/>
              <a:defRPr sz="2400" b="0">
                <a:latin typeface="等线" panose="02010600030101010101" pitchFamily="2" charset="-122"/>
                <a:ea typeface="等线" panose="02010600030101010101" pitchFamily="2" charset="-122"/>
              </a:defRPr>
            </a:lvl5pPr>
          </a:lstStyle>
          <a:p>
            <a:pPr lvl="0"/>
            <a:r>
              <a:rPr lang="en-US" dirty="0" smtClean="0"/>
              <a:t>Click to edit Master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5" name="Picture 5" descr="otc_ppt_footer_band_16x9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636000"/>
            <a:ext cx="16256000" cy="508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16644" y="8628352"/>
            <a:ext cx="1642167" cy="51564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812800" y="366713"/>
            <a:ext cx="14631988" cy="1524000"/>
          </a:xfrm>
          <a:prstGeom prst="rect">
            <a:avLst/>
          </a:prstGeom>
        </p:spPr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82385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word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"/>
            <a:ext cx="16257588" cy="8246561"/>
          </a:xfrm>
          <a:prstGeom prst="rect">
            <a:avLst/>
          </a:prstGeom>
        </p:spPr>
        <p:txBody>
          <a:bodyPr lIns="0" tIns="0" rIns="0" bIns="0" anchor="ctr" anchorCtr="1">
            <a:normAutofit/>
          </a:bodyPr>
          <a:lstStyle>
            <a:lvl1pPr marL="0" indent="0" algn="ctr">
              <a:spcBef>
                <a:spcPts val="0"/>
              </a:spcBef>
              <a:buNone/>
              <a:defRPr sz="9600" b="1" i="0">
                <a:solidFill>
                  <a:srgbClr val="1155AA"/>
                </a:solidFill>
                <a:latin typeface="等线" panose="02010600030101010101" pitchFamily="2" charset="-122"/>
                <a:ea typeface="等线" panose="02010600030101010101" pitchFamily="2" charset="-122"/>
                <a:cs typeface="等线" panose="02010600030101010101" pitchFamily="2" charset="-122"/>
              </a:defRPr>
            </a:lvl1pPr>
          </a:lstStyle>
          <a:p>
            <a:pPr lvl="0"/>
            <a:r>
              <a:rPr lang="en-US" dirty="0" smtClean="0"/>
              <a:t>Keyword</a:t>
            </a:r>
          </a:p>
        </p:txBody>
      </p:sp>
    </p:spTree>
    <p:extLst>
      <p:ext uri="{BB962C8B-B14F-4D97-AF65-F5344CB8AC3E}">
        <p14:creationId xmlns:p14="http://schemas.microsoft.com/office/powerpoint/2010/main" val="4657413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and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8261374" y="1890186"/>
            <a:ext cx="7183336" cy="2880986"/>
          </a:xfrm>
          <a:prstGeom prst="rect">
            <a:avLst/>
          </a:prstGeom>
        </p:spPr>
        <p:txBody>
          <a:bodyPr vert="horz" lIns="102006" tIns="51003" rIns="102006" bIns="51003"/>
          <a:lstStyle>
            <a:lvl1pPr marL="0" indent="0">
              <a:buClr>
                <a:schemeClr val="accent4"/>
              </a:buClr>
              <a:buNone/>
              <a:defRPr/>
            </a:lvl1pPr>
          </a:lstStyle>
          <a:p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12880" y="366186"/>
            <a:ext cx="14631830" cy="1524000"/>
          </a:xfrm>
          <a:prstGeom prst="rect">
            <a:avLst/>
          </a:prstGeom>
        </p:spPr>
        <p:txBody>
          <a:bodyPr/>
          <a:lstStyle>
            <a:lvl1pPr>
              <a:defRPr lang="en-US" dirty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8261374" y="4771173"/>
            <a:ext cx="7183336" cy="230952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buNone/>
              <a:defRPr sz="1200" baseline="0">
                <a:solidFill>
                  <a:srgbClr val="595959"/>
                </a:solidFill>
              </a:defRPr>
            </a:lvl1pPr>
          </a:lstStyle>
          <a:p>
            <a:pPr lvl="0"/>
            <a:r>
              <a:rPr lang="en-US" dirty="0" smtClean="0"/>
              <a:t>Image credit line goes here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7"/>
          </p:nvPr>
        </p:nvSpPr>
        <p:spPr>
          <a:xfrm>
            <a:off x="812880" y="1890187"/>
            <a:ext cx="7183257" cy="635637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680051" indent="-561035">
              <a:buClr>
                <a:schemeClr val="tx1">
                  <a:lumMod val="50000"/>
                  <a:lumOff val="50000"/>
                </a:schemeClr>
              </a:buClr>
              <a:buSzPct val="100000"/>
              <a:buFont typeface="Wingdings" charset="2"/>
              <a:buChar char="§"/>
              <a:defRPr sz="4500" b="0"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1473444" indent="-510032">
              <a:buClr>
                <a:schemeClr val="tx1">
                  <a:lumMod val="50000"/>
                  <a:lumOff val="50000"/>
                </a:schemeClr>
              </a:buClr>
              <a:buSzPct val="100000"/>
              <a:buFont typeface="Wingdings" charset="2"/>
              <a:buChar char="§"/>
              <a:defRPr sz="3600" b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2266836" indent="-459029">
              <a:buClr>
                <a:schemeClr val="tx1">
                  <a:lumMod val="50000"/>
                  <a:lumOff val="50000"/>
                </a:schemeClr>
              </a:buClr>
              <a:buSzPct val="100000"/>
              <a:buFont typeface="Wingdings" charset="2"/>
              <a:buChar char="§"/>
              <a:defRPr sz="3200" b="0"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3173571" indent="-408025">
              <a:buClr>
                <a:schemeClr val="tx1">
                  <a:lumMod val="50000"/>
                  <a:lumOff val="50000"/>
                </a:schemeClr>
              </a:buClr>
              <a:buSzPct val="100000"/>
              <a:buFont typeface="Wingdings" charset="2"/>
              <a:buChar char="§"/>
              <a:defRPr sz="2700" b="0"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4080306" indent="-357022">
              <a:buClr>
                <a:schemeClr val="tx1">
                  <a:lumMod val="50000"/>
                  <a:lumOff val="50000"/>
                </a:schemeClr>
              </a:buClr>
              <a:buSzPct val="100000"/>
              <a:buFont typeface="Wingdings" charset="2"/>
              <a:buChar char="§"/>
              <a:defRPr sz="2400" b="0">
                <a:latin typeface="等线" panose="02010600030101010101" pitchFamily="2" charset="-122"/>
                <a:ea typeface="等线" panose="02010600030101010101" pitchFamily="2" charset="-122"/>
              </a:defRPr>
            </a:lvl5pPr>
          </a:lstStyle>
          <a:p>
            <a:pPr lvl="0"/>
            <a:r>
              <a:rPr lang="en-US" dirty="0" smtClean="0"/>
              <a:t>Click to edit Master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8261374" y="5136888"/>
            <a:ext cx="7183336" cy="2880986"/>
          </a:xfrm>
          <a:prstGeom prst="rect">
            <a:avLst/>
          </a:prstGeom>
        </p:spPr>
        <p:txBody>
          <a:bodyPr vert="horz" lIns="102006" tIns="51003" rIns="102006" bIns="51003"/>
          <a:lstStyle>
            <a:lvl1pPr marL="0" indent="0">
              <a:buClr>
                <a:schemeClr val="accent4"/>
              </a:buClr>
              <a:buNone/>
              <a:defRPr/>
            </a:lvl1pPr>
          </a:lstStyle>
          <a:p>
            <a:endParaRPr lang="en-US" dirty="0"/>
          </a:p>
        </p:txBody>
      </p:sp>
      <p:sp>
        <p:nvSpPr>
          <p:cNvPr id="14" name="Text Placeholder 16"/>
          <p:cNvSpPr>
            <a:spLocks noGrp="1"/>
          </p:cNvSpPr>
          <p:nvPr>
            <p:ph type="body" sz="quarter" idx="19" hasCustomPrompt="1"/>
          </p:nvPr>
        </p:nvSpPr>
        <p:spPr>
          <a:xfrm>
            <a:off x="8261374" y="8017875"/>
            <a:ext cx="7183336" cy="230952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buNone/>
              <a:defRPr sz="1200" baseline="0">
                <a:solidFill>
                  <a:srgbClr val="595959"/>
                </a:solidFill>
              </a:defRPr>
            </a:lvl1pPr>
          </a:lstStyle>
          <a:p>
            <a:pPr lvl="0"/>
            <a:r>
              <a:rPr lang="en-US" dirty="0" smtClean="0"/>
              <a:t>Image credit line goes here</a:t>
            </a:r>
            <a:endParaRPr lang="en-US" dirty="0"/>
          </a:p>
        </p:txBody>
      </p:sp>
      <p:pic>
        <p:nvPicPr>
          <p:cNvPr id="8" name="Picture 5" descr="otc_ppt_footer_band_16x9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636000"/>
            <a:ext cx="16256000" cy="50800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16644" y="8628352"/>
            <a:ext cx="1642167" cy="515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2357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2092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051245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4" r:id="rId2"/>
    <p:sldLayoutId id="2147483653" r:id="rId3"/>
    <p:sldLayoutId id="2147483649" r:id="rId4"/>
    <p:sldLayoutId id="2147483662" r:id="rId5"/>
  </p:sldLayoutIdLst>
  <p:timing>
    <p:tnLst>
      <p:par>
        <p:cTn id="1" dur="indefinite" restart="never" nodeType="tmRoot"/>
      </p:par>
    </p:tnLst>
  </p:timing>
  <p:hf sldNum="0" hdr="0" dt="0"/>
  <p:txStyles>
    <p:titleStyle>
      <a:lvl1pPr algn="l" defTabSz="906735" rtl="0" eaLnBrk="1" latinLnBrk="0" hangingPunct="1">
        <a:spcBef>
          <a:spcPct val="0"/>
        </a:spcBef>
        <a:buNone/>
        <a:defRPr sz="5000" b="1" i="0" kern="1200" baseline="0">
          <a:solidFill>
            <a:srgbClr val="1B58A8"/>
          </a:solidFill>
          <a:latin typeface="Frutiger Next LT W1G"/>
          <a:ea typeface="+mj-ea"/>
          <a:cs typeface="Frutiger Next LT W1G"/>
        </a:defRPr>
      </a:lvl1pPr>
    </p:titleStyle>
    <p:bodyStyle>
      <a:lvl1pPr marL="765047" indent="-765047" algn="l" defTabSz="906735" rtl="0" eaLnBrk="1" latinLnBrk="0" hangingPunct="1">
        <a:spcBef>
          <a:spcPts val="0"/>
        </a:spcBef>
        <a:buFont typeface="Wingdings" charset="2"/>
        <a:buChar char="§"/>
        <a:defRPr sz="5000" b="0" i="0" kern="1200" baseline="0">
          <a:solidFill>
            <a:schemeClr val="tx1"/>
          </a:solidFill>
          <a:latin typeface="Frutiger Next LT W1G"/>
          <a:ea typeface="+mn-ea"/>
          <a:cs typeface="Frutiger Next LT W1G"/>
        </a:defRPr>
      </a:lvl1pPr>
      <a:lvl2pPr marL="1473444" indent="-566709" algn="l" defTabSz="906735" rtl="0" eaLnBrk="1" latinLnBrk="0" hangingPunct="1">
        <a:spcBef>
          <a:spcPct val="20000"/>
        </a:spcBef>
        <a:buFont typeface="Wingdings" charset="2"/>
        <a:buChar char="§"/>
        <a:defRPr sz="4000" b="0" i="0" kern="1200">
          <a:solidFill>
            <a:schemeClr val="tx1"/>
          </a:solidFill>
          <a:latin typeface="Frutiger Next LT W1G"/>
          <a:ea typeface="+mn-ea"/>
          <a:cs typeface="Frutiger Next LT W1G"/>
        </a:defRPr>
      </a:lvl2pPr>
      <a:lvl3pPr marL="2266836" indent="-453367" algn="l" defTabSz="906735" rtl="0" eaLnBrk="1" latinLnBrk="0" hangingPunct="1">
        <a:spcBef>
          <a:spcPct val="20000"/>
        </a:spcBef>
        <a:buFont typeface="Wingdings" charset="2"/>
        <a:buChar char="§"/>
        <a:defRPr sz="3600" b="0" i="0" kern="1200">
          <a:solidFill>
            <a:schemeClr val="tx1"/>
          </a:solidFill>
          <a:latin typeface="Frutiger Next LT W1G"/>
          <a:ea typeface="+mn-ea"/>
          <a:cs typeface="Frutiger Next LT W1G"/>
        </a:defRPr>
      </a:lvl3pPr>
      <a:lvl4pPr marL="3173571" indent="-453367" algn="l" defTabSz="906735" rtl="0" eaLnBrk="1" latinLnBrk="0" hangingPunct="1">
        <a:spcBef>
          <a:spcPct val="20000"/>
        </a:spcBef>
        <a:buFont typeface="Wingdings" charset="2"/>
        <a:buChar char="§"/>
        <a:defRPr sz="3000" b="0" i="0" kern="1200">
          <a:solidFill>
            <a:schemeClr val="tx1"/>
          </a:solidFill>
          <a:latin typeface="Frutiger Next LT W1G"/>
          <a:ea typeface="+mn-ea"/>
          <a:cs typeface="Frutiger Next LT W1G"/>
        </a:defRPr>
      </a:lvl4pPr>
      <a:lvl5pPr marL="4080306" indent="-453367" algn="l" defTabSz="906735" rtl="0" eaLnBrk="1" latinLnBrk="0" hangingPunct="1">
        <a:spcBef>
          <a:spcPct val="20000"/>
        </a:spcBef>
        <a:buFont typeface="Wingdings" charset="2"/>
        <a:buChar char="§"/>
        <a:defRPr sz="2700" b="0" i="0" kern="1200">
          <a:solidFill>
            <a:schemeClr val="tx1"/>
          </a:solidFill>
          <a:latin typeface="Frutiger Next LT W1G"/>
          <a:ea typeface="+mn-ea"/>
          <a:cs typeface="Frutiger Next LT W1G"/>
        </a:defRPr>
      </a:lvl5pPr>
      <a:lvl6pPr marL="4987040" indent="-453367" algn="l" defTabSz="906735" rtl="0" eaLnBrk="1" latinLnBrk="0" hangingPunct="1">
        <a:spcBef>
          <a:spcPct val="20000"/>
        </a:spcBef>
        <a:buFont typeface="Arial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6pPr>
      <a:lvl7pPr marL="5893775" indent="-453367" algn="l" defTabSz="906735" rtl="0" eaLnBrk="1" latinLnBrk="0" hangingPunct="1">
        <a:spcBef>
          <a:spcPct val="20000"/>
        </a:spcBef>
        <a:buFont typeface="Arial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7pPr>
      <a:lvl8pPr marL="6800509" indent="-453367" algn="l" defTabSz="906735" rtl="0" eaLnBrk="1" latinLnBrk="0" hangingPunct="1">
        <a:spcBef>
          <a:spcPct val="20000"/>
        </a:spcBef>
        <a:buFont typeface="Arial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8pPr>
      <a:lvl9pPr marL="7707243" indent="-453367" algn="l" defTabSz="906735" rtl="0" eaLnBrk="1" latinLnBrk="0" hangingPunct="1">
        <a:spcBef>
          <a:spcPct val="20000"/>
        </a:spcBef>
        <a:buFont typeface="Arial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06735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06735" algn="l" defTabSz="906735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13469" algn="l" defTabSz="906735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20203" algn="l" defTabSz="906735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26939" algn="l" defTabSz="906735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33673" algn="l" defTabSz="906735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40407" algn="l" defTabSz="906735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347141" algn="l" defTabSz="906735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253876" algn="l" defTabSz="906735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6567" y="2822296"/>
            <a:ext cx="10058400" cy="3158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2279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</p:sldLayoutIdLst>
  <p:timing>
    <p:tnLst>
      <p:par>
        <p:cTn id="1" dur="indefinite" restart="never" nodeType="tmRoot"/>
      </p:par>
    </p:tnLst>
  </p:timing>
  <p:txStyles>
    <p:titleStyle>
      <a:lvl1pPr algn="ctr" defTabSz="510032" rtl="0" eaLnBrk="1" latinLnBrk="0" hangingPunct="1">
        <a:spcBef>
          <a:spcPct val="0"/>
        </a:spcBef>
        <a:buNone/>
        <a:defRPr sz="4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82524" indent="-382524" algn="l" defTabSz="510032" rtl="0" eaLnBrk="1" latinLnBrk="0" hangingPunct="1">
        <a:spcBef>
          <a:spcPct val="20000"/>
        </a:spcBef>
        <a:buFont typeface="Arial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828802" indent="-318770" algn="l" defTabSz="510032" rtl="0" eaLnBrk="1" latinLnBrk="0" hangingPunct="1">
        <a:spcBef>
          <a:spcPct val="20000"/>
        </a:spcBef>
        <a:buFont typeface="Arial"/>
        <a:buChar char="–"/>
        <a:defRPr sz="3100" kern="1200">
          <a:solidFill>
            <a:schemeClr val="tx1"/>
          </a:solidFill>
          <a:latin typeface="+mn-lt"/>
          <a:ea typeface="+mn-ea"/>
          <a:cs typeface="+mn-cs"/>
        </a:defRPr>
      </a:lvl2pPr>
      <a:lvl3pPr marL="1275080" indent="-255016" algn="l" defTabSz="510032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1785111" indent="-255016" algn="l" defTabSz="510032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295143" indent="-255016" algn="l" defTabSz="510032" rtl="0" eaLnBrk="1" latinLnBrk="0" hangingPunct="1">
        <a:spcBef>
          <a:spcPct val="20000"/>
        </a:spcBef>
        <a:buFont typeface="Arial"/>
        <a:buChar char="»"/>
        <a:defRPr sz="2200" kern="1200">
          <a:solidFill>
            <a:schemeClr val="tx1"/>
          </a:solidFill>
          <a:latin typeface="+mn-lt"/>
          <a:ea typeface="+mn-ea"/>
          <a:cs typeface="+mn-cs"/>
        </a:defRPr>
      </a:lvl5pPr>
      <a:lvl6pPr marL="2805175" indent="-255016" algn="l" defTabSz="510032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315206" indent="-255016" algn="l" defTabSz="510032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825239" indent="-255016" algn="l" defTabSz="510032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335270" indent="-255016" algn="l" defTabSz="510032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003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10032" algn="l" defTabSz="51003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20063" algn="l" defTabSz="51003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30096" algn="l" defTabSz="51003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40127" algn="l" defTabSz="51003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50159" algn="l" defTabSz="51003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60191" algn="l" defTabSz="51003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570222" algn="l" defTabSz="51003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080255" algn="l" defTabSz="51003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&#20219;&#21153;&#28857;&#35780;&#26041;&#24335;.xmind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&#24180;&#24230;&#32489;&#25928;&#32771;&#35780;.xmind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0.xml"/><Relationship Id="rId3" Type="http://schemas.openxmlformats.org/officeDocument/2006/relationships/diagramLayout" Target="../diagrams/layout9.xml"/><Relationship Id="rId7" Type="http://schemas.openxmlformats.org/officeDocument/2006/relationships/diagramData" Target="../diagrams/data10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9.xml"/><Relationship Id="rId11" Type="http://schemas.microsoft.com/office/2007/relationships/diagramDrawing" Target="../diagrams/drawing10.xml"/><Relationship Id="rId5" Type="http://schemas.openxmlformats.org/officeDocument/2006/relationships/diagramColors" Target="../diagrams/colors9.xml"/><Relationship Id="rId10" Type="http://schemas.openxmlformats.org/officeDocument/2006/relationships/diagramColors" Target="../diagrams/colors10.xml"/><Relationship Id="rId4" Type="http://schemas.openxmlformats.org/officeDocument/2006/relationships/diagramQuickStyle" Target="../diagrams/quickStyle9.xml"/><Relationship Id="rId9" Type="http://schemas.openxmlformats.org/officeDocument/2006/relationships/diagramQuickStyle" Target="../diagrams/quickStyle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.xml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5.xml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5.xml"/><Relationship Id="rId5" Type="http://schemas.openxmlformats.org/officeDocument/2006/relationships/diagramColors" Target="../diagrams/colors15.xml"/><Relationship Id="rId4" Type="http://schemas.openxmlformats.org/officeDocument/2006/relationships/diagramQuickStyle" Target="../diagrams/quickStyle1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6.xml"/><Relationship Id="rId2" Type="http://schemas.openxmlformats.org/officeDocument/2006/relationships/diagramData" Target="../diagrams/data16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6.xml"/><Relationship Id="rId5" Type="http://schemas.openxmlformats.org/officeDocument/2006/relationships/diagramColors" Target="../diagrams/colors16.xml"/><Relationship Id="rId4" Type="http://schemas.openxmlformats.org/officeDocument/2006/relationships/diagramQuickStyle" Target="../diagrams/quickStyle1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7.xml"/><Relationship Id="rId2" Type="http://schemas.openxmlformats.org/officeDocument/2006/relationships/diagramData" Target="../diagrams/data17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7.xml"/><Relationship Id="rId5" Type="http://schemas.openxmlformats.org/officeDocument/2006/relationships/diagramColors" Target="../diagrams/colors17.xml"/><Relationship Id="rId4" Type="http://schemas.openxmlformats.org/officeDocument/2006/relationships/diagramQuickStyle" Target="../diagrams/quickStyle1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8.xml"/><Relationship Id="rId2" Type="http://schemas.openxmlformats.org/officeDocument/2006/relationships/diagramData" Target="../diagrams/data18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8.xml"/><Relationship Id="rId5" Type="http://schemas.openxmlformats.org/officeDocument/2006/relationships/diagramColors" Target="../diagrams/colors18.xml"/><Relationship Id="rId4" Type="http://schemas.openxmlformats.org/officeDocument/2006/relationships/diagramQuickStyle" Target="../diagrams/quickStyle1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sz="6000" dirty="0"/>
              <a:t>研究院</a:t>
            </a:r>
            <a:r>
              <a:rPr lang="zh-CN" altLang="en-US" sz="6000" dirty="0" smtClean="0"/>
              <a:t>日常流程</a:t>
            </a:r>
            <a:endParaRPr lang="en-US" sz="60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Frank (Xiangyang) Dong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6425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内容占位符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7882285"/>
              </p:ext>
            </p:extLst>
          </p:nvPr>
        </p:nvGraphicFramePr>
        <p:xfrm>
          <a:off x="812800" y="1890713"/>
          <a:ext cx="14631988" cy="63563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研究院任务</a:t>
            </a:r>
            <a:r>
              <a:rPr lang="zh-CN" altLang="en-US" dirty="0" smtClean="0"/>
              <a:t>工作流程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55241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内容占位符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07200564"/>
              </p:ext>
            </p:extLst>
          </p:nvPr>
        </p:nvGraphicFramePr>
        <p:xfrm>
          <a:off x="812800" y="1890713"/>
          <a:ext cx="14631988" cy="63563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 smtClean="0"/>
              <a:t>研究院考评方案（试行）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03377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任务点评说明</a:t>
            </a:r>
            <a:endParaRPr lang="zh-CN" altLang="en-US" dirty="0"/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hlinkClick r:id="rId2" action="ppaction://hlinkfile"/>
              </a:rPr>
              <a:t>任务点评方式</a:t>
            </a:r>
            <a:r>
              <a:rPr lang="en-US" altLang="zh-CN" dirty="0">
                <a:hlinkClick r:id="rId2" action="ppaction://hlinkfile"/>
              </a:rPr>
              <a:t>.</a:t>
            </a:r>
            <a:r>
              <a:rPr lang="en-US" altLang="zh-CN" dirty="0" err="1">
                <a:hlinkClick r:id="rId2" action="ppaction://hlinkfile"/>
              </a:rPr>
              <a:t>xmind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18429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hlinkClick r:id="rId2" action="ppaction://hlinkfile"/>
              </a:rPr>
              <a:t>年度绩效考评</a:t>
            </a:r>
            <a:r>
              <a:rPr lang="en-US" altLang="zh-CN" dirty="0">
                <a:hlinkClick r:id="rId2" action="ppaction://hlinkfile"/>
              </a:rPr>
              <a:t>.</a:t>
            </a:r>
            <a:r>
              <a:rPr lang="en-US" altLang="zh-CN" dirty="0" err="1">
                <a:hlinkClick r:id="rId2" action="ppaction://hlinkfile"/>
              </a:rPr>
              <a:t>xmind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年度考评绩效评估方式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69537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内容占位符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05591718"/>
              </p:ext>
            </p:extLst>
          </p:nvPr>
        </p:nvGraphicFramePr>
        <p:xfrm>
          <a:off x="812880" y="1890187"/>
          <a:ext cx="14631908" cy="63563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考评阶段积分计算说明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50888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40095" y="1890713"/>
            <a:ext cx="10377398" cy="6356350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工程师思维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58127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职位预期</a:t>
            </a:r>
            <a:endParaRPr lang="zh-CN" altLang="en-US" dirty="0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68705" y="1890713"/>
            <a:ext cx="8320178" cy="635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273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内容占位符 8"/>
          <p:cNvGraphicFramePr>
            <a:graphicFrameLocks noGrp="1"/>
          </p:cNvGraphicFramePr>
          <p:nvPr>
            <p:ph idx="17"/>
            <p:extLst>
              <p:ext uri="{D42A27DB-BD31-4B8C-83A1-F6EECF244321}">
                <p14:modId xmlns:p14="http://schemas.microsoft.com/office/powerpoint/2010/main" val="2765032360"/>
              </p:ext>
            </p:extLst>
          </p:nvPr>
        </p:nvGraphicFramePr>
        <p:xfrm>
          <a:off x="812800" y="1890713"/>
          <a:ext cx="7183438" cy="63563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6" name="内容占位符 5"/>
          <p:cNvGraphicFramePr>
            <a:graphicFrameLocks noGrp="1"/>
          </p:cNvGraphicFramePr>
          <p:nvPr>
            <p:ph idx="18"/>
            <p:extLst>
              <p:ext uri="{D42A27DB-BD31-4B8C-83A1-F6EECF244321}">
                <p14:modId xmlns:p14="http://schemas.microsoft.com/office/powerpoint/2010/main" val="179714586"/>
              </p:ext>
            </p:extLst>
          </p:nvPr>
        </p:nvGraphicFramePr>
        <p:xfrm>
          <a:off x="8261452" y="1890186"/>
          <a:ext cx="7183257" cy="63563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zh-CN" dirty="0" smtClean="0"/>
              <a:t>360</a:t>
            </a:r>
            <a:r>
              <a:rPr lang="zh-CN" altLang="en-US" dirty="0" smtClean="0"/>
              <a:t>反馈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1448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内容占位符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65998333"/>
              </p:ext>
            </p:extLst>
          </p:nvPr>
        </p:nvGraphicFramePr>
        <p:xfrm>
          <a:off x="812880" y="1890187"/>
          <a:ext cx="14631908" cy="63563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年度考评结果计算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63479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年度综合考评结果说明</a:t>
            </a:r>
            <a:endParaRPr lang="zh-CN" altLang="en-US" dirty="0"/>
          </a:p>
        </p:txBody>
      </p:sp>
      <p:graphicFrame>
        <p:nvGraphicFramePr>
          <p:cNvPr id="7" name="内容占位符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23039848"/>
              </p:ext>
            </p:extLst>
          </p:nvPr>
        </p:nvGraphicFramePr>
        <p:xfrm>
          <a:off x="812880" y="1890187"/>
          <a:ext cx="14631908" cy="63563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730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宗旨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将最新最酷炫的技术稳定的应用到梵讯的产品体系中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解决产品中最难的问题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占领行业技术制高点</a:t>
            </a:r>
            <a:endParaRPr lang="en-US" altLang="zh-CN" dirty="0" smtClean="0"/>
          </a:p>
          <a:p>
            <a:r>
              <a:rPr lang="zh-CN" altLang="en-US" dirty="0"/>
              <a:t>收获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团队和个人</a:t>
            </a:r>
            <a:r>
              <a:rPr lang="zh-CN" altLang="en-US" dirty="0"/>
              <a:t>双赢</a:t>
            </a:r>
            <a:endParaRPr lang="en-US" altLang="zh-CN" dirty="0"/>
          </a:p>
          <a:p>
            <a:pPr lvl="1"/>
            <a:r>
              <a:rPr lang="zh-CN" altLang="en-US" dirty="0" smtClean="0"/>
              <a:t>团队：成果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个人：成就</a:t>
            </a:r>
            <a:endParaRPr lang="en-US" altLang="zh-CN" dirty="0" smtClean="0"/>
          </a:p>
          <a:p>
            <a:pPr marL="963412" lvl="1" indent="0">
              <a:buNone/>
            </a:pPr>
            <a:endParaRPr lang="en-US" altLang="zh-CN" dirty="0" smtClean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研究院宗旨</a:t>
            </a:r>
            <a:endParaRPr lang="zh-CN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8300" y="4486813"/>
            <a:ext cx="7265988" cy="2638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0187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内容占位符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72874822"/>
              </p:ext>
            </p:extLst>
          </p:nvPr>
        </p:nvGraphicFramePr>
        <p:xfrm>
          <a:off x="812880" y="1890187"/>
          <a:ext cx="14631908" cy="63563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薪酬调整说明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38856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研究院晋升体系</a:t>
            </a:r>
            <a:endParaRPr lang="zh-CN" altLang="en-US" dirty="0"/>
          </a:p>
        </p:txBody>
      </p:sp>
      <p:pic>
        <p:nvPicPr>
          <p:cNvPr id="1027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88" y="1473031"/>
            <a:ext cx="11003212" cy="71112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/>
        </p:nvSpPr>
        <p:spPr>
          <a:xfrm>
            <a:off x="11201400" y="1536531"/>
            <a:ext cx="5056188" cy="6494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buAutoNum type="arabicParenR"/>
            </a:pPr>
            <a:r>
              <a:rPr lang="zh-CN" altLang="en-US" sz="3200" dirty="0" smtClean="0">
                <a:latin typeface="等线" panose="02010600030101010101" pitchFamily="2" charset="-122"/>
                <a:ea typeface="等线" panose="02010600030101010101" pitchFamily="2" charset="-122"/>
              </a:rPr>
              <a:t>标准年限内全部考评结果</a:t>
            </a:r>
            <a:r>
              <a:rPr lang="zh-CN" altLang="en-US" sz="3200" b="1" dirty="0" smtClean="0"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至少是“符合预期”</a:t>
            </a:r>
            <a:r>
              <a:rPr lang="zh-CN" altLang="en-US" sz="3200" dirty="0" smtClean="0">
                <a:latin typeface="等线" panose="02010600030101010101" pitchFamily="2" charset="-122"/>
                <a:ea typeface="等线" panose="02010600030101010101" pitchFamily="2" charset="-122"/>
              </a:rPr>
              <a:t>才可提名晋升，但是否</a:t>
            </a:r>
            <a:r>
              <a:rPr lang="zh-CN" altLang="en-US" sz="3200" dirty="0">
                <a:latin typeface="等线" panose="02010600030101010101" pitchFamily="2" charset="-122"/>
                <a:ea typeface="等线" panose="02010600030101010101" pitchFamily="2" charset="-122"/>
              </a:rPr>
              <a:t>升</a:t>
            </a:r>
            <a:r>
              <a:rPr lang="zh-CN" altLang="en-US" sz="3200" dirty="0" smtClean="0">
                <a:latin typeface="等线" panose="02010600030101010101" pitchFamily="2" charset="-122"/>
                <a:ea typeface="等线" panose="02010600030101010101" pitchFamily="2" charset="-122"/>
              </a:rPr>
              <a:t>职取决于当时</a:t>
            </a:r>
            <a:r>
              <a:rPr lang="zh-CN" altLang="en-US" sz="3200" dirty="0">
                <a:latin typeface="等线" panose="02010600030101010101" pitchFamily="2" charset="-122"/>
                <a:ea typeface="等线" panose="02010600030101010101" pitchFamily="2" charset="-122"/>
              </a:rPr>
              <a:t>职位</a:t>
            </a:r>
            <a:r>
              <a:rPr lang="zh-CN" altLang="en-US" sz="3200" dirty="0" smtClean="0">
                <a:latin typeface="等线" panose="02010600030101010101" pitchFamily="2" charset="-122"/>
                <a:ea typeface="等线" panose="02010600030101010101" pitchFamily="2" charset="-122"/>
              </a:rPr>
              <a:t>条件。</a:t>
            </a:r>
            <a:endParaRPr lang="en-US" altLang="zh-CN" sz="3200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514350" indent="-514350">
              <a:buFontTx/>
              <a:buAutoNum type="arabicParenR"/>
            </a:pPr>
            <a:r>
              <a:rPr lang="zh-CN" altLang="en-US" sz="3200" b="1" dirty="0" smtClean="0"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自己提名</a:t>
            </a:r>
            <a:r>
              <a:rPr lang="zh-CN" altLang="en-US" sz="3200" dirty="0" smtClean="0">
                <a:latin typeface="等线" panose="02010600030101010101" pitchFamily="2" charset="-122"/>
                <a:ea typeface="等线" panose="02010600030101010101" pitchFamily="2" charset="-122"/>
              </a:rPr>
              <a:t>或</a:t>
            </a:r>
            <a:r>
              <a:rPr lang="zh-CN" altLang="en-US" sz="3200" b="1" dirty="0" smtClean="0"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主管提名</a:t>
            </a:r>
            <a:r>
              <a:rPr lang="zh-CN" altLang="en-US" sz="3200" dirty="0" smtClean="0">
                <a:latin typeface="等线" panose="02010600030101010101" pitchFamily="2" charset="-122"/>
                <a:ea typeface="等线" panose="02010600030101010101" pitchFamily="2" charset="-122"/>
              </a:rPr>
              <a:t>。</a:t>
            </a:r>
            <a:endParaRPr lang="en-US" altLang="zh-CN" sz="3200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514350" indent="-514350">
              <a:buAutoNum type="arabicParenR"/>
            </a:pPr>
            <a:r>
              <a:rPr lang="zh-CN" altLang="en-US" sz="3200" dirty="0" smtClean="0">
                <a:latin typeface="等线" panose="02010600030101010101" pitchFamily="2" charset="-122"/>
                <a:ea typeface="等线" panose="02010600030101010101" pitchFamily="2" charset="-122"/>
              </a:rPr>
              <a:t>标准</a:t>
            </a:r>
            <a:r>
              <a:rPr lang="zh-CN" altLang="en-US" sz="3200" dirty="0">
                <a:latin typeface="等线" panose="02010600030101010101" pitchFamily="2" charset="-122"/>
                <a:ea typeface="等线" panose="02010600030101010101" pitchFamily="2" charset="-122"/>
              </a:rPr>
              <a:t>年限：指的是</a:t>
            </a:r>
            <a:r>
              <a:rPr lang="zh-CN" altLang="en-US" sz="3200" dirty="0" smtClean="0">
                <a:latin typeface="等线" panose="02010600030101010101" pitchFamily="2" charset="-122"/>
                <a:ea typeface="等线" panose="02010600030101010101" pitchFamily="2" charset="-122"/>
              </a:rPr>
              <a:t>考核合格</a:t>
            </a:r>
            <a:r>
              <a:rPr lang="zh-CN" altLang="en-US" sz="3200" dirty="0">
                <a:latin typeface="等线" panose="02010600030101010101" pitchFamily="2" charset="-122"/>
                <a:ea typeface="等线" panose="02010600030101010101" pitchFamily="2" charset="-122"/>
              </a:rPr>
              <a:t>情况下的</a:t>
            </a:r>
            <a:r>
              <a:rPr lang="zh-CN" altLang="en-US" sz="3200" b="1" dirty="0"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最短年限</a:t>
            </a:r>
            <a:r>
              <a:rPr lang="zh-CN" altLang="en-US" sz="3200" dirty="0" smtClean="0">
                <a:latin typeface="等线" panose="02010600030101010101" pitchFamily="2" charset="-122"/>
                <a:ea typeface="等线" panose="02010600030101010101" pitchFamily="2" charset="-122"/>
              </a:rPr>
              <a:t>，可能更长，也可能更短。</a:t>
            </a:r>
            <a:endParaRPr lang="en-US" altLang="zh-CN" sz="3200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514350" indent="-514350">
              <a:buAutoNum type="arabicParenR"/>
            </a:pPr>
            <a:r>
              <a:rPr lang="zh-CN" altLang="en-US" sz="3200" dirty="0" smtClean="0">
                <a:latin typeface="等线" panose="02010600030101010101" pitchFamily="2" charset="-122"/>
                <a:ea typeface="等线" panose="02010600030101010101" pitchFamily="2" charset="-122"/>
              </a:rPr>
              <a:t>优秀</a:t>
            </a:r>
            <a:r>
              <a:rPr lang="zh-CN" altLang="en-US" sz="3200" dirty="0">
                <a:latin typeface="等线" panose="02010600030101010101" pitchFamily="2" charset="-122"/>
                <a:ea typeface="等线" panose="02010600030101010101" pitchFamily="2" charset="-122"/>
              </a:rPr>
              <a:t>给予 </a:t>
            </a:r>
            <a:r>
              <a:rPr lang="en-US" altLang="zh-CN" sz="3200" dirty="0">
                <a:latin typeface="等线" panose="02010600030101010101" pitchFamily="2" charset="-122"/>
                <a:ea typeface="等线" panose="02010600030101010101" pitchFamily="2" charset="-122"/>
              </a:rPr>
              <a:t>C </a:t>
            </a:r>
            <a:r>
              <a:rPr lang="zh-CN" altLang="en-US" sz="3200" dirty="0">
                <a:latin typeface="等线" panose="02010600030101010101" pitchFamily="2" charset="-122"/>
                <a:ea typeface="等线" panose="02010600030101010101" pitchFamily="2" charset="-122"/>
              </a:rPr>
              <a:t>类股：</a:t>
            </a:r>
            <a:r>
              <a:rPr lang="zh-CN" altLang="en-US" sz="3200" dirty="0" smtClean="0">
                <a:latin typeface="等线" panose="02010600030101010101" pitchFamily="2" charset="-122"/>
                <a:ea typeface="等线" panose="02010600030101010101" pitchFamily="2" charset="-122"/>
              </a:rPr>
              <a:t>指</a:t>
            </a:r>
            <a:r>
              <a:rPr lang="zh-CN" altLang="en-US" sz="3200" b="1" dirty="0" smtClean="0"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工龄</a:t>
            </a:r>
            <a:r>
              <a:rPr lang="zh-CN" altLang="en-US" sz="3200" dirty="0">
                <a:latin typeface="等线" panose="02010600030101010101" pitchFamily="2" charset="-122"/>
                <a:ea typeface="等线" panose="02010600030101010101" pitchFamily="2" charset="-122"/>
              </a:rPr>
              <a:t>达到指定的</a:t>
            </a:r>
            <a:r>
              <a:rPr lang="zh-CN" altLang="en-US" sz="3200" dirty="0" smtClean="0">
                <a:latin typeface="等线" panose="02010600030101010101" pitchFamily="2" charset="-122"/>
                <a:ea typeface="等线" panose="02010600030101010101" pitchFamily="2" charset="-122"/>
              </a:rPr>
              <a:t>年限，并表现</a:t>
            </a:r>
            <a:r>
              <a:rPr lang="zh-CN" altLang="en-US" sz="3200" b="1" dirty="0" smtClean="0"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优秀</a:t>
            </a:r>
            <a:r>
              <a:rPr lang="zh-CN" altLang="en-US" sz="3200" dirty="0" smtClean="0">
                <a:latin typeface="等线" panose="02010600030101010101" pitchFamily="2" charset="-122"/>
                <a:ea typeface="等线" panose="02010600030101010101" pitchFamily="2" charset="-122"/>
              </a:rPr>
              <a:t>，公司可授予。</a:t>
            </a:r>
            <a:endParaRPr lang="en-US" altLang="zh-CN" sz="3200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514350" indent="-514350">
              <a:buFontTx/>
              <a:buAutoNum type="arabicParenR"/>
            </a:pPr>
            <a:r>
              <a:rPr lang="zh-CN" altLang="en-US" sz="3200" dirty="0" smtClean="0">
                <a:latin typeface="等线" panose="02010600030101010101" pitchFamily="2" charset="-122"/>
                <a:ea typeface="等线" panose="02010600030101010101" pitchFamily="2" charset="-122"/>
              </a:rPr>
              <a:t>连续</a:t>
            </a:r>
            <a:r>
              <a:rPr lang="en-US" altLang="zh-CN" sz="3200" dirty="0">
                <a:latin typeface="等线" panose="02010600030101010101" pitchFamily="2" charset="-122"/>
                <a:ea typeface="等线" panose="02010600030101010101" pitchFamily="2" charset="-122"/>
              </a:rPr>
              <a:t>2 </a:t>
            </a:r>
            <a:r>
              <a:rPr lang="zh-CN" altLang="en-US" sz="3200" dirty="0">
                <a:latin typeface="等线" panose="02010600030101010101" pitchFamily="2" charset="-122"/>
                <a:ea typeface="等线" panose="02010600030101010101" pitchFamily="2" charset="-122"/>
              </a:rPr>
              <a:t>次不合格，则转岗或</a:t>
            </a:r>
            <a:r>
              <a:rPr lang="zh-CN" altLang="en-US" sz="3200" dirty="0" smtClean="0">
                <a:latin typeface="等线" panose="02010600030101010101" pitchFamily="2" charset="-122"/>
                <a:ea typeface="等线" panose="02010600030101010101" pitchFamily="2" charset="-122"/>
              </a:rPr>
              <a:t>劝退</a:t>
            </a:r>
            <a:r>
              <a:rPr lang="zh-CN" altLang="en-US" sz="3200" dirty="0">
                <a:latin typeface="等线" panose="02010600030101010101" pitchFamily="2" charset="-122"/>
                <a:ea typeface="等线" panose="02010600030101010101" pitchFamily="2" charset="-122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516509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9429" y="762476"/>
            <a:ext cx="10058400" cy="7543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400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内容占位符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30868800"/>
              </p:ext>
            </p:extLst>
          </p:nvPr>
        </p:nvGraphicFramePr>
        <p:xfrm>
          <a:off x="812800" y="1890713"/>
          <a:ext cx="14631988" cy="63563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研究院成员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1237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内容占位符 3"/>
          <p:cNvGraphicFramePr>
            <a:graphicFrameLocks noGrp="1"/>
          </p:cNvGraphicFramePr>
          <p:nvPr>
            <p:ph idx="17"/>
            <p:extLst>
              <p:ext uri="{D42A27DB-BD31-4B8C-83A1-F6EECF244321}">
                <p14:modId xmlns:p14="http://schemas.microsoft.com/office/powerpoint/2010/main" val="778942824"/>
              </p:ext>
            </p:extLst>
          </p:nvPr>
        </p:nvGraphicFramePr>
        <p:xfrm>
          <a:off x="812800" y="1890713"/>
          <a:ext cx="7183438" cy="63563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内容占位符 1"/>
          <p:cNvSpPr>
            <a:spLocks noGrp="1"/>
          </p:cNvSpPr>
          <p:nvPr>
            <p:ph idx="18"/>
          </p:nvPr>
        </p:nvSpPr>
        <p:spPr/>
        <p:txBody>
          <a:bodyPr/>
          <a:lstStyle/>
          <a:p>
            <a:r>
              <a:rPr lang="zh-CN" altLang="en-US" dirty="0" smtClean="0"/>
              <a:t>站点安全</a:t>
            </a:r>
            <a:endParaRPr lang="en-US" altLang="zh-CN" dirty="0" smtClean="0"/>
          </a:p>
          <a:p>
            <a:r>
              <a:rPr lang="zh-CN" altLang="en-US" dirty="0" smtClean="0"/>
              <a:t>软件加密与破解</a:t>
            </a:r>
            <a:endParaRPr lang="en-US" altLang="zh-CN" dirty="0" smtClean="0"/>
          </a:p>
          <a:p>
            <a:r>
              <a:rPr lang="zh-CN" altLang="en-US" dirty="0"/>
              <a:t>大型网站</a:t>
            </a:r>
            <a:r>
              <a:rPr lang="zh-CN" altLang="en-US" dirty="0" smtClean="0"/>
              <a:t>架构</a:t>
            </a:r>
            <a:endParaRPr lang="en-US" altLang="zh-CN" dirty="0"/>
          </a:p>
          <a:p>
            <a:r>
              <a:rPr lang="zh-CN" altLang="en-US" dirty="0" smtClean="0"/>
              <a:t>精通</a:t>
            </a:r>
            <a:r>
              <a:rPr lang="en-US" altLang="zh-CN" dirty="0" smtClean="0"/>
              <a:t>C#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研究院研究</a:t>
            </a:r>
            <a:r>
              <a:rPr lang="zh-CN" altLang="en-US" dirty="0" smtClean="0"/>
              <a:t>方向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34387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内容占位符 3"/>
          <p:cNvGraphicFramePr>
            <a:graphicFrameLocks noGrp="1"/>
          </p:cNvGraphicFramePr>
          <p:nvPr>
            <p:ph idx="17"/>
            <p:extLst>
              <p:ext uri="{D42A27DB-BD31-4B8C-83A1-F6EECF244321}">
                <p14:modId xmlns:p14="http://schemas.microsoft.com/office/powerpoint/2010/main" val="3595477278"/>
              </p:ext>
            </p:extLst>
          </p:nvPr>
        </p:nvGraphicFramePr>
        <p:xfrm>
          <a:off x="812800" y="1890713"/>
          <a:ext cx="7183438" cy="63563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内容占位符 1"/>
          <p:cNvSpPr>
            <a:spLocks noGrp="1"/>
          </p:cNvSpPr>
          <p:nvPr>
            <p:ph idx="18"/>
          </p:nvPr>
        </p:nvSpPr>
        <p:spPr/>
        <p:txBody>
          <a:bodyPr/>
          <a:lstStyle/>
          <a:p>
            <a:r>
              <a:rPr lang="en-US" altLang="zh-CN" dirty="0" smtClean="0"/>
              <a:t>MySQL</a:t>
            </a:r>
          </a:p>
          <a:p>
            <a:r>
              <a:rPr lang="en-US" altLang="zh-CN" dirty="0" smtClean="0"/>
              <a:t>MongoDB</a:t>
            </a:r>
          </a:p>
          <a:p>
            <a:r>
              <a:rPr lang="zh-CN" altLang="en-US" dirty="0" smtClean="0"/>
              <a:t>数据库基本原理</a:t>
            </a:r>
            <a:endParaRPr lang="en-US" altLang="zh-CN" dirty="0" smtClean="0"/>
          </a:p>
          <a:p>
            <a:r>
              <a:rPr lang="zh-CN" altLang="en-US" dirty="0"/>
              <a:t>其他</a:t>
            </a:r>
            <a:r>
              <a:rPr lang="zh-CN" altLang="en-US" dirty="0" smtClean="0"/>
              <a:t>主流的关系型和非关系型数据库</a:t>
            </a:r>
            <a:endParaRPr lang="en-US" altLang="zh-CN" dirty="0" smtClean="0"/>
          </a:p>
          <a:p>
            <a:r>
              <a:rPr lang="zh-CN" altLang="en-US" dirty="0" smtClean="0"/>
              <a:t>精通</a:t>
            </a:r>
            <a:r>
              <a:rPr lang="en-US" altLang="zh-CN" dirty="0" smtClean="0"/>
              <a:t>C#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研究院研究</a:t>
            </a:r>
            <a:r>
              <a:rPr lang="zh-CN" altLang="en-US" dirty="0" smtClean="0"/>
              <a:t>方向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85596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内容占位符 3"/>
          <p:cNvGraphicFramePr>
            <a:graphicFrameLocks noGrp="1"/>
          </p:cNvGraphicFramePr>
          <p:nvPr>
            <p:ph idx="17"/>
            <p:extLst>
              <p:ext uri="{D42A27DB-BD31-4B8C-83A1-F6EECF244321}">
                <p14:modId xmlns:p14="http://schemas.microsoft.com/office/powerpoint/2010/main" val="3913731306"/>
              </p:ext>
            </p:extLst>
          </p:nvPr>
        </p:nvGraphicFramePr>
        <p:xfrm>
          <a:off x="812800" y="1890713"/>
          <a:ext cx="7183438" cy="63563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内容占位符 1"/>
          <p:cNvSpPr>
            <a:spLocks noGrp="1"/>
          </p:cNvSpPr>
          <p:nvPr>
            <p:ph idx="18"/>
          </p:nvPr>
        </p:nvSpPr>
        <p:spPr/>
        <p:txBody>
          <a:bodyPr/>
          <a:lstStyle/>
          <a:p>
            <a:r>
              <a:rPr lang="zh-CN" altLang="en-US" dirty="0" smtClean="0"/>
              <a:t>各种大数据计算平台</a:t>
            </a:r>
            <a:endParaRPr lang="en-US" altLang="zh-CN" dirty="0" smtClean="0"/>
          </a:p>
          <a:p>
            <a:r>
              <a:rPr lang="zh-CN" altLang="en-US" dirty="0"/>
              <a:t>大</a:t>
            </a:r>
            <a:r>
              <a:rPr lang="zh-CN" altLang="en-US" dirty="0" smtClean="0"/>
              <a:t>数据搜索技术</a:t>
            </a:r>
            <a:endParaRPr lang="en-US" altLang="zh-CN" dirty="0" smtClean="0"/>
          </a:p>
          <a:p>
            <a:r>
              <a:rPr lang="zh-CN" altLang="en-US" dirty="0"/>
              <a:t>数据</a:t>
            </a:r>
            <a:r>
              <a:rPr lang="zh-CN" altLang="en-US" dirty="0" smtClean="0"/>
              <a:t>挖掘理论</a:t>
            </a:r>
            <a:endParaRPr lang="en-US" altLang="zh-CN" dirty="0" smtClean="0"/>
          </a:p>
          <a:p>
            <a:r>
              <a:rPr lang="en-US" altLang="zh-CN" dirty="0" smtClean="0"/>
              <a:t>BI</a:t>
            </a:r>
            <a:r>
              <a:rPr lang="zh-CN" altLang="en-US" dirty="0" smtClean="0"/>
              <a:t>常用工具</a:t>
            </a:r>
            <a:endParaRPr lang="en-US" altLang="zh-CN" dirty="0" smtClean="0"/>
          </a:p>
          <a:p>
            <a:r>
              <a:rPr lang="zh-CN" altLang="en-US" dirty="0" smtClean="0"/>
              <a:t>精通</a:t>
            </a:r>
            <a:r>
              <a:rPr lang="en-US" altLang="zh-CN" dirty="0" smtClean="0"/>
              <a:t>C#/Java/Python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研究院研究</a:t>
            </a:r>
            <a:r>
              <a:rPr lang="zh-CN" altLang="en-US" dirty="0" smtClean="0"/>
              <a:t>方向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49342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内容占位符 3"/>
          <p:cNvGraphicFramePr>
            <a:graphicFrameLocks noGrp="1"/>
          </p:cNvGraphicFramePr>
          <p:nvPr>
            <p:ph idx="17"/>
            <p:extLst>
              <p:ext uri="{D42A27DB-BD31-4B8C-83A1-F6EECF244321}">
                <p14:modId xmlns:p14="http://schemas.microsoft.com/office/powerpoint/2010/main" val="1146526377"/>
              </p:ext>
            </p:extLst>
          </p:nvPr>
        </p:nvGraphicFramePr>
        <p:xfrm>
          <a:off x="812800" y="1890713"/>
          <a:ext cx="7183438" cy="63563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内容占位符 1"/>
          <p:cNvSpPr>
            <a:spLocks noGrp="1"/>
          </p:cNvSpPr>
          <p:nvPr>
            <p:ph idx="18"/>
          </p:nvPr>
        </p:nvSpPr>
        <p:spPr/>
        <p:txBody>
          <a:bodyPr/>
          <a:lstStyle/>
          <a:p>
            <a:r>
              <a:rPr lang="zh-CN" altLang="en-US" dirty="0" smtClean="0"/>
              <a:t>机器学习算法原理与运用</a:t>
            </a:r>
            <a:endParaRPr lang="en-US" altLang="zh-CN" dirty="0" smtClean="0"/>
          </a:p>
          <a:p>
            <a:r>
              <a:rPr lang="zh-CN" altLang="en-US" dirty="0" smtClean="0"/>
              <a:t>成熟的机器学习框架</a:t>
            </a:r>
            <a:endParaRPr lang="en-US" altLang="zh-CN" dirty="0" smtClean="0"/>
          </a:p>
          <a:p>
            <a:r>
              <a:rPr lang="zh-CN" altLang="en-US" dirty="0"/>
              <a:t>图片</a:t>
            </a:r>
            <a:r>
              <a:rPr lang="zh-CN" altLang="en-US" dirty="0" smtClean="0"/>
              <a:t>识别</a:t>
            </a:r>
            <a:endParaRPr lang="en-US" altLang="zh-CN" dirty="0" smtClean="0"/>
          </a:p>
          <a:p>
            <a:r>
              <a:rPr lang="zh-CN" altLang="en-US" dirty="0" smtClean="0"/>
              <a:t>声音识别</a:t>
            </a:r>
            <a:endParaRPr lang="en-US" altLang="zh-CN" dirty="0" smtClean="0"/>
          </a:p>
          <a:p>
            <a:r>
              <a:rPr lang="zh-CN" altLang="en-US" dirty="0" smtClean="0"/>
              <a:t>自然语言处理</a:t>
            </a:r>
            <a:endParaRPr lang="en-US" altLang="zh-CN" dirty="0" smtClean="0"/>
          </a:p>
          <a:p>
            <a:r>
              <a:rPr lang="zh-CN" altLang="en-US" dirty="0" smtClean="0"/>
              <a:t>精通</a:t>
            </a:r>
            <a:r>
              <a:rPr lang="en-US" altLang="zh-CN" dirty="0" smtClean="0"/>
              <a:t>Python/Java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研究院研究</a:t>
            </a:r>
            <a:r>
              <a:rPr lang="zh-CN" altLang="en-US" dirty="0" smtClean="0"/>
              <a:t>方向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13757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358" y="3534579"/>
            <a:ext cx="14938873" cy="207484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61306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86084" y="4987096"/>
            <a:ext cx="206019" cy="657010"/>
          </a:xfrm>
          <a:prstGeom prst="rect">
            <a:avLst/>
          </a:prstGeom>
          <a:noFill/>
        </p:spPr>
        <p:txBody>
          <a:bodyPr wrap="none" lIns="102006" tIns="51003" rIns="102006" bIns="51003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7566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研究院宣言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800" y="2986125"/>
            <a:ext cx="10058400" cy="56578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9594" y="1318244"/>
            <a:ext cx="10058400" cy="15716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74252" y="2986125"/>
            <a:ext cx="4183055" cy="56578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81922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116" y="422125"/>
            <a:ext cx="14233357" cy="775606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3662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新员工入职流程</a:t>
            </a:r>
            <a:endParaRPr lang="zh-CN" altLang="en-US" dirty="0"/>
          </a:p>
        </p:txBody>
      </p:sp>
      <p:graphicFrame>
        <p:nvGraphicFramePr>
          <p:cNvPr id="5" name="内容占位符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54609745"/>
              </p:ext>
            </p:extLst>
          </p:nvPr>
        </p:nvGraphicFramePr>
        <p:xfrm>
          <a:off x="812800" y="1890713"/>
          <a:ext cx="14631988" cy="66817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11494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内容占位符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95790973"/>
              </p:ext>
            </p:extLst>
          </p:nvPr>
        </p:nvGraphicFramePr>
        <p:xfrm>
          <a:off x="812880" y="1890187"/>
          <a:ext cx="14631908" cy="63563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研究院日常事务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63433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内容占位符 3"/>
          <p:cNvGraphicFramePr>
            <a:graphicFrameLocks noGrp="1"/>
          </p:cNvGraphicFramePr>
          <p:nvPr>
            <p:ph idx="1"/>
            <p:extLst/>
          </p:nvPr>
        </p:nvGraphicFramePr>
        <p:xfrm>
          <a:off x="812880" y="1890187"/>
          <a:ext cx="14631908" cy="63563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打造学习型组织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79648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内容占位符 3"/>
          <p:cNvGraphicFramePr>
            <a:graphicFrameLocks noGrp="1"/>
          </p:cNvGraphicFramePr>
          <p:nvPr>
            <p:ph idx="1"/>
            <p:extLst/>
          </p:nvPr>
        </p:nvGraphicFramePr>
        <p:xfrm>
          <a:off x="812800" y="1890713"/>
          <a:ext cx="14631988" cy="63563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值周负责人职责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53498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研究院沟通方式</a:t>
            </a:r>
            <a:endParaRPr lang="zh-CN" altLang="en-US" dirty="0"/>
          </a:p>
        </p:txBody>
      </p:sp>
      <p:graphicFrame>
        <p:nvGraphicFramePr>
          <p:cNvPr id="5" name="内容占位符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18541520"/>
              </p:ext>
            </p:extLst>
          </p:nvPr>
        </p:nvGraphicFramePr>
        <p:xfrm>
          <a:off x="812800" y="1890713"/>
          <a:ext cx="14631988" cy="64785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96137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ooww Theme">
  <a:themeElements>
    <a:clrScheme name="otc 2013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0ABE6"/>
      </a:accent1>
      <a:accent2>
        <a:srgbClr val="87BC40"/>
      </a:accent2>
      <a:accent3>
        <a:srgbClr val="32BCAD"/>
      </a:accent3>
      <a:accent4>
        <a:srgbClr val="1B58A8"/>
      </a:accent4>
      <a:accent5>
        <a:srgbClr val="005E30"/>
      </a:accent5>
      <a:accent6>
        <a:srgbClr val="007272"/>
      </a:accent6>
      <a:hlink>
        <a:srgbClr val="007272"/>
      </a:hlink>
      <a:folHlink>
        <a:srgbClr val="0072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ed47ed88-0e2d-4936-a3e3-b2fc614f906c">UVFVKF53VTD2-4606-48</_dlc_DocId>
    <_dlc_DocIdUrl xmlns="ed47ed88-0e2d-4936-a3e3-b2fc614f906c">
      <Url>https://share.autodesk.com/sales/events_programs/sales/OTC2013/_layouts/DocIdRedir.aspx?ID=UVFVKF53VTD2-4606-48</Url>
      <Description>UVFVKF53VTD2-4606-48</Description>
    </_dlc_DocIdUrl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4B7EFB683BDAC4DA21FA9A0CE8F9BF9" ma:contentTypeVersion="11" ma:contentTypeDescription="Create a new document." ma:contentTypeScope="" ma:versionID="832dc91b33ae0b0b46188eed08d2f0b5">
  <xsd:schema xmlns:xsd="http://www.w3.org/2001/XMLSchema" xmlns:xs="http://www.w3.org/2001/XMLSchema" xmlns:p="http://schemas.microsoft.com/office/2006/metadata/properties" xmlns:ns2="ed47ed88-0e2d-4936-a3e3-b2fc614f906c" targetNamespace="http://schemas.microsoft.com/office/2006/metadata/properties" ma:root="true" ma:fieldsID="0430b7cc50e9dd43dcd43ea73c4ad7ba" ns2:_="">
    <xsd:import namespace="ed47ed88-0e2d-4936-a3e3-b2fc614f906c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d47ed88-0e2d-4936-a3e3-b2fc614f906c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37B1F45-2148-407E-BB55-47CC2EBAEFC8}">
  <ds:schemaRefs>
    <ds:schemaRef ds:uri="http://schemas.microsoft.com/sharepoint/events"/>
  </ds:schemaRefs>
</ds:datastoreItem>
</file>

<file path=customXml/itemProps2.xml><?xml version="1.0" encoding="utf-8"?>
<ds:datastoreItem xmlns:ds="http://schemas.openxmlformats.org/officeDocument/2006/customXml" ds:itemID="{0ABE5F35-A56E-4F23-9E39-F1CE738C70BB}">
  <ds:schemaRefs>
    <ds:schemaRef ds:uri="ed47ed88-0e2d-4936-a3e3-b2fc614f906c"/>
    <ds:schemaRef ds:uri="http://purl.org/dc/dcmitype/"/>
    <ds:schemaRef ds:uri="http://schemas.microsoft.com/office/2006/metadata/properties"/>
    <ds:schemaRef ds:uri="http://schemas.microsoft.com/office/infopath/2007/PartnerControls"/>
    <ds:schemaRef ds:uri="http://purl.org/dc/elements/1.1/"/>
    <ds:schemaRef ds:uri="http://schemas.microsoft.com/office/2006/documentManagement/types"/>
    <ds:schemaRef ds:uri="http://schemas.openxmlformats.org/package/2006/metadata/core-properties"/>
    <ds:schemaRef ds:uri="http://www.w3.org/XML/1998/namespace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FE763EAA-BE1A-4634-981E-29E3DD3F1C81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92BEB475-973E-4A3F-BEDF-5D94FB0B3D2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d47ed88-0e2d-4936-a3e3-b2fc614f906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10659</TotalTime>
  <Words>1072</Words>
  <Application>Microsoft Office PowerPoint</Application>
  <PresentationFormat>自定义</PresentationFormat>
  <Paragraphs>273</Paragraphs>
  <Slides>29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29</vt:i4>
      </vt:variant>
    </vt:vector>
  </HeadingPairs>
  <TitlesOfParts>
    <vt:vector size="37" baseType="lpstr">
      <vt:lpstr>Frutiger Next LT W1G</vt:lpstr>
      <vt:lpstr>等线</vt:lpstr>
      <vt:lpstr>微软雅黑</vt:lpstr>
      <vt:lpstr>Arial</vt:lpstr>
      <vt:lpstr>Calibri</vt:lpstr>
      <vt:lpstr>Wingdings</vt:lpstr>
      <vt:lpstr>Fooww Theme</vt:lpstr>
      <vt:lpstr>Custom Design</vt:lpstr>
      <vt:lpstr>PowerPoint 演示文稿</vt:lpstr>
      <vt:lpstr>研究院宗旨</vt:lpstr>
      <vt:lpstr>研究院宣言</vt:lpstr>
      <vt:lpstr>PowerPoint 演示文稿</vt:lpstr>
      <vt:lpstr>新员工入职流程</vt:lpstr>
      <vt:lpstr>研究院日常事务</vt:lpstr>
      <vt:lpstr>打造学习型组织</vt:lpstr>
      <vt:lpstr>值周负责人职责</vt:lpstr>
      <vt:lpstr>研究院沟通方式</vt:lpstr>
      <vt:lpstr>研究院任务工作流程</vt:lpstr>
      <vt:lpstr>研究院考评方案（试行）</vt:lpstr>
      <vt:lpstr>任务点评说明</vt:lpstr>
      <vt:lpstr>年度考评绩效评估方式</vt:lpstr>
      <vt:lpstr>考评阶段积分计算说明</vt:lpstr>
      <vt:lpstr>工程师思维</vt:lpstr>
      <vt:lpstr>职位预期</vt:lpstr>
      <vt:lpstr>360反馈</vt:lpstr>
      <vt:lpstr>年度考评结果计算</vt:lpstr>
      <vt:lpstr>年度综合考评结果说明</vt:lpstr>
      <vt:lpstr>薪酬调整说明</vt:lpstr>
      <vt:lpstr>研究院晋升体系</vt:lpstr>
      <vt:lpstr>PowerPoint 演示文稿</vt:lpstr>
      <vt:lpstr>研究院成员</vt:lpstr>
      <vt:lpstr>研究院研究方向</vt:lpstr>
      <vt:lpstr>研究院研究方向</vt:lpstr>
      <vt:lpstr>研究院研究方向</vt:lpstr>
      <vt:lpstr>研究院研究方向</vt:lpstr>
      <vt:lpstr>PowerPoint 演示文稿</vt:lpstr>
      <vt:lpstr>PowerPoint 演示文稿</vt:lpstr>
    </vt:vector>
  </TitlesOfParts>
  <Company>Autodesk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Frank Dong</dc:creator>
  <cp:lastModifiedBy>Frank</cp:lastModifiedBy>
  <cp:revision>582</cp:revision>
  <dcterms:created xsi:type="dcterms:W3CDTF">2012-10-19T15:38:24Z</dcterms:created>
  <dcterms:modified xsi:type="dcterms:W3CDTF">2019-07-01T07:00:49Z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0x010100D4B7EFB683BDAC4DA21FA9A0CE8F9BF9</vt:lpwstr>
  </property>
  <property fmtid="{D5CDD505-2E9C-101B-9397-08002B2CF9AE}" pid="3" name="_dlc_DocIdItemGuid">
    <vt:lpwstr>0bae515e-b881-439e-b572-331f86191e5e</vt:lpwstr>
  </property>
</Properties>
</file>